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147469492" r:id="rId3"/>
    <p:sldId id="2147469496" r:id="rId4"/>
    <p:sldId id="2147469503" r:id="rId5"/>
    <p:sldId id="2147469439" r:id="rId6"/>
    <p:sldId id="2147469501" r:id="rId7"/>
    <p:sldId id="2147469416" r:id="rId8"/>
    <p:sldId id="2147469506" r:id="rId9"/>
    <p:sldId id="2147469415" r:id="rId10"/>
    <p:sldId id="2147469500" r:id="rId11"/>
    <p:sldId id="2147469502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C07630A-7C17-C49F-2C63-1B183B7D52D2}" name="Grossman, Jo-El" initials="GJ" userId="S::jo-el.grossman@sonova.com::17418ca9-c3e6-49dc-bff2-ef9502229071" providerId="AD"/>
  <p188:author id="{0B96FE52-99DB-DA24-EA19-48E515D279C9}" name="Viljoen, Michelle" initials="VM" userId="S::michelle.viljoen@sonova.com::b5dc50ab-6a15-4a27-95e0-4d15ebdbe027" providerId="AD"/>
  <p188:author id="{D2E21873-4493-161C-E667-BF052661EBE2}" name="Godfrey, Victoria" initials="VG" userId="S::victoria.godfrey@sonova.com::c2527497-86a0-4e56-82c6-84bda71112c6" providerId="AD"/>
  <p188:author id="{DC0D9E7D-4F12-0703-9980-F6E66687ACE1}" name="Coetzee, Maria Magdalena" initials="MC" userId="S::melanie.coetzee@phonak.com::44a52aa3-b268-4654-8f74-b07c8a249e97" providerId="AD"/>
  <p188:author id="{6C5C7F85-EB15-303F-2AF0-4F0B82C1BAB3}" name="Grossman, Jo-El" initials="JG" userId="S::Jo-El.Grossman@sonova.com::17418ca9-c3e6-49dc-bff2-ef9502229071" providerId="AD"/>
  <p188:author id="{4BCA9F90-1BE7-61DA-1EBD-29E299517E50}" name="Guidotti, Stefano" initials="GS" userId="S::stefano.guidotti@phonak.com::43e947ae-9ef2-4ac3-a0aa-397e4cc6de77" providerId="AD"/>
  <p188:author id="{B69F49AE-CF11-9F15-2BED-E1FAF4BBA2E0}" name="Bull, Jennie" initials="BJ" userId="S::jennie.bull@sonova.com::f2c9bc87-557c-41c0-b556-81d1da222a88" providerId="AD"/>
  <p188:author id="{28E6BBBF-6988-F230-BBB4-3375A19F5419}" name="Zador, Linda" initials="ZL" userId="S::Linda.Zador@sonova.com::a952adcc-9eda-46ae-9cd8-2a37a6da585c" providerId="AD"/>
  <p188:author id="{89F0F6CD-324F-E7CE-19DA-E768B2DE3F5D}" name="Poyser, Abigail" initials="PA" userId="S::abigail.poyser@phonak.com::286d2821-120b-40c1-9997-ee9f5f55c13b" providerId="AD"/>
  <p188:author id="{887FC9DC-25CD-4CDE-64C5-101781C336E4}" name="Murray, Riley" initials="" userId="S::riley.murray@sonova.com::7df57f79-d0f3-4f7c-8ffb-2765a5652336" providerId="AD"/>
  <p188:author id="{2785ECDF-7EB1-3AE3-CEB1-A7FB4222EF27}" name="Wilkinson, Christopher" initials="CW" userId="S::christopher.wilkinson@sonova.com::f609d091-4b9b-4750-8a9d-350f0907e108" providerId="AD"/>
  <p188:author id="{BC579AE4-1471-4D6F-B1AB-70E1691AAE89}" name="Zador, Linda" initials="ZL" userId="S::linda.zador@sonova.com::a952adcc-9eda-46ae-9cd8-2a37a6da585c" providerId="AD"/>
  <p188:author id="{3C2181E9-4D7C-C88F-48DA-A88B0270EF95}" name="Berry, Cait" initials="BC" userId="S::cait.berry@phonak.com::af08e4d0-33a1-40dc-bba3-9dd7edcf44d2" providerId="AD"/>
  <p188:author id="{009537F4-F04B-6431-8968-7CEA1B25B893}" name="Tesar, Helen" initials="TH" userId="S::helen.tesar@sonova.com::6b47932c-a432-4d7a-9f62-c1d6c3a430d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B7E0B2-B0B6-30C1-FE31-2114C51A2834}" v="660" dt="2025-07-14T15:34:35.703"/>
    <p1510:client id="{8EA01F57-2CDE-9254-CF3F-76090438C538}" v="62" dt="2025-07-16T15:12:30.979"/>
    <p1510:client id="{9E7B5832-9E96-E4FD-F7C4-B9973ADE51EF}" v="40" dt="2025-07-15T09:14:10.5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471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22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8/10/relationships/authors" Target="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Relationship Id="rId4" Type="http://schemas.openxmlformats.org/officeDocument/2006/relationships/image" Target="../media/image2.emf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Bildplatzhalter 18">
            <a:extLst>
              <a:ext uri="{FF2B5EF4-FFF2-40B4-BE49-F238E27FC236}">
                <a16:creationId xmlns:a16="http://schemas.microsoft.com/office/drawing/2014/main" id="{37224E7E-5678-4371-A901-85A66702519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5407026" cy="6858001"/>
          </a:xfrm>
          <a:custGeom>
            <a:avLst/>
            <a:gdLst>
              <a:gd name="connsiteX0" fmla="*/ 0 w 5407026"/>
              <a:gd name="connsiteY0" fmla="*/ 0 h 6858001"/>
              <a:gd name="connsiteX1" fmla="*/ 3713449 w 5407026"/>
              <a:gd name="connsiteY1" fmla="*/ 0 h 6858001"/>
              <a:gd name="connsiteX2" fmla="*/ 3834947 w 5407026"/>
              <a:gd name="connsiteY2" fmla="*/ 95480 h 6858001"/>
              <a:gd name="connsiteX3" fmla="*/ 5407026 w 5407026"/>
              <a:gd name="connsiteY3" fmla="*/ 3429001 h 6858001"/>
              <a:gd name="connsiteX4" fmla="*/ 5162764 w 5407026"/>
              <a:gd name="connsiteY4" fmla="*/ 4864597 h 6858001"/>
              <a:gd name="connsiteX5" fmla="*/ 5077719 w 5407026"/>
              <a:gd name="connsiteY5" fmla="*/ 5086264 h 6858001"/>
              <a:gd name="connsiteX6" fmla="*/ 4997162 w 5407026"/>
              <a:gd name="connsiteY6" fmla="*/ 5042539 h 6858001"/>
              <a:gd name="connsiteX7" fmla="*/ 4765950 w 5407026"/>
              <a:gd name="connsiteY7" fmla="*/ 4995859 h 6858001"/>
              <a:gd name="connsiteX8" fmla="*/ 4171950 w 5407026"/>
              <a:gd name="connsiteY8" fmla="*/ 5589859 h 6858001"/>
              <a:gd name="connsiteX9" fmla="*/ 4433839 w 5407026"/>
              <a:gd name="connsiteY9" fmla="*/ 6082413 h 6858001"/>
              <a:gd name="connsiteX10" fmla="*/ 4477382 w 5407026"/>
              <a:gd name="connsiteY10" fmla="*/ 6106048 h 6858001"/>
              <a:gd name="connsiteX11" fmla="*/ 4336551 w 5407026"/>
              <a:gd name="connsiteY11" fmla="*/ 6275664 h 6858001"/>
              <a:gd name="connsiteX12" fmla="*/ 3834947 w 5407026"/>
              <a:gd name="connsiteY12" fmla="*/ 6762523 h 6858001"/>
              <a:gd name="connsiteX13" fmla="*/ 3713450 w 5407026"/>
              <a:gd name="connsiteY13" fmla="*/ 6858001 h 6858001"/>
              <a:gd name="connsiteX14" fmla="*/ 0 w 5407026"/>
              <a:gd name="connsiteY14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07026" h="6858001">
                <a:moveTo>
                  <a:pt x="0" y="0"/>
                </a:moveTo>
                <a:lnTo>
                  <a:pt x="3713449" y="0"/>
                </a:lnTo>
                <a:lnTo>
                  <a:pt x="3834947" y="95480"/>
                </a:lnTo>
                <a:cubicBezTo>
                  <a:pt x="4795055" y="887831"/>
                  <a:pt x="5407026" y="2086950"/>
                  <a:pt x="5407026" y="3429001"/>
                </a:cubicBezTo>
                <a:cubicBezTo>
                  <a:pt x="5407026" y="3932271"/>
                  <a:pt x="5320968" y="4415440"/>
                  <a:pt x="5162764" y="4864597"/>
                </a:cubicBezTo>
                <a:lnTo>
                  <a:pt x="5077719" y="5086264"/>
                </a:lnTo>
                <a:lnTo>
                  <a:pt x="4997162" y="5042539"/>
                </a:lnTo>
                <a:cubicBezTo>
                  <a:pt x="4926097" y="5012481"/>
                  <a:pt x="4847964" y="4995859"/>
                  <a:pt x="4765950" y="4995859"/>
                </a:cubicBezTo>
                <a:cubicBezTo>
                  <a:pt x="4437893" y="4995859"/>
                  <a:pt x="4171950" y="5261802"/>
                  <a:pt x="4171950" y="5589859"/>
                </a:cubicBezTo>
                <a:cubicBezTo>
                  <a:pt x="4171950" y="5794895"/>
                  <a:pt x="4275834" y="5975667"/>
                  <a:pt x="4433839" y="6082413"/>
                </a:cubicBezTo>
                <a:lnTo>
                  <a:pt x="4477382" y="6106048"/>
                </a:lnTo>
                <a:lnTo>
                  <a:pt x="4336551" y="6275664"/>
                </a:lnTo>
                <a:cubicBezTo>
                  <a:pt x="4182748" y="6451091"/>
                  <a:pt x="4014967" y="6613957"/>
                  <a:pt x="3834947" y="6762523"/>
                </a:cubicBezTo>
                <a:lnTo>
                  <a:pt x="3713450" y="6858001"/>
                </a:lnTo>
                <a:lnTo>
                  <a:pt x="0" y="6858001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/>
              <a:t>Picture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1F5C175-5CDD-4119-8E88-D19A21B9E10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780212" y="1989138"/>
            <a:ext cx="5040313" cy="1619250"/>
          </a:xfrm>
        </p:spPr>
        <p:txBody>
          <a:bodyPr anchor="t" anchorCtr="0"/>
          <a:lstStyle>
            <a:lvl1pPr algn="l">
              <a:lnSpc>
                <a:spcPts val="5000"/>
              </a:lnSpc>
              <a:defRPr sz="3750"/>
            </a:lvl1pPr>
          </a:lstStyle>
          <a:p>
            <a:r>
              <a:rPr lang="en-US"/>
              <a:t>Title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BD95983-37AF-4025-91FE-CAC128DFA31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780212" y="3608388"/>
            <a:ext cx="3644901" cy="1249362"/>
          </a:xfrm>
        </p:spPr>
        <p:txBody>
          <a:bodyPr/>
          <a:lstStyle>
            <a:lvl1pPr marL="0" indent="0" algn="l">
              <a:lnSpc>
                <a:spcPts val="1800"/>
              </a:lnSpc>
              <a:spcBef>
                <a:spcPts val="0"/>
              </a:spcBef>
              <a:buNone/>
              <a:defRPr sz="135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Text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78A42A39-CFDC-47E8-87D2-7E2F5AF8F85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80213" y="6129338"/>
            <a:ext cx="5040312" cy="508501"/>
          </a:xfrm>
        </p:spPr>
        <p:txBody>
          <a:bodyPr/>
          <a:lstStyle>
            <a:lvl1pPr marL="0" indent="0">
              <a:buNone/>
              <a:tabLst>
                <a:tab pos="1800000" algn="l"/>
              </a:tabLst>
              <a:defRPr sz="1350" b="0">
                <a:solidFill>
                  <a:schemeClr val="tx1"/>
                </a:solidFill>
              </a:defRPr>
            </a:lvl1pPr>
            <a:lvl2pPr marL="0" indent="0">
              <a:spcBef>
                <a:spcPts val="900"/>
              </a:spcBef>
              <a:buNone/>
              <a:tabLst>
                <a:tab pos="1800000" algn="l"/>
              </a:tabLst>
              <a:defRPr sz="1350"/>
            </a:lvl2pPr>
            <a:lvl3pPr marL="914400" indent="0">
              <a:buNone/>
              <a:defRPr sz="1350"/>
            </a:lvl3pPr>
            <a:lvl4pPr marL="1371600" indent="0">
              <a:buNone/>
              <a:defRPr sz="1350"/>
            </a:lvl4pPr>
            <a:lvl5pPr marL="1828800" indent="0">
              <a:buNone/>
              <a:defRPr sz="1350"/>
            </a:lvl5pPr>
          </a:lstStyle>
          <a:p>
            <a:pPr lvl="0"/>
            <a:r>
              <a:rPr lang="en-US"/>
              <a:t>Add project name	Date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F2EADD5A-F695-4507-B842-81ED5343F7E2}"/>
              </a:ext>
            </a:extLst>
          </p:cNvPr>
          <p:cNvSpPr/>
          <p:nvPr userDrawn="1"/>
        </p:nvSpPr>
        <p:spPr>
          <a:xfrm>
            <a:off x="4171950" y="4995860"/>
            <a:ext cx="1188000" cy="1188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Grafik 19">
            <a:extLst>
              <a:ext uri="{FF2B5EF4-FFF2-40B4-BE49-F238E27FC236}">
                <a16:creationId xmlns:a16="http://schemas.microsoft.com/office/drawing/2014/main" id="{3E0BBF96-9146-43E3-BF41-DD0731FB31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7977" y="675092"/>
            <a:ext cx="1188000" cy="442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0759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227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1992966-A211-4F6E-9170-972BCF45C9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8813" y="701342"/>
            <a:ext cx="4637087" cy="89092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2010953-3546-4290-BA6D-D7F662A3F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Chapter name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B592DEC-4CF7-48F6-B4FE-D0061E31B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ABA92-B65E-42F5-BB28-73DA50746AED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B6E5D53F-7DAF-4F61-824D-F022EB3CE1A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8813" y="6129338"/>
            <a:ext cx="4645025" cy="503237"/>
          </a:xfrm>
        </p:spPr>
        <p:txBody>
          <a:bodyPr bIns="25200" anchor="b" anchorCtr="0"/>
          <a:lstStyle>
            <a:lvl1pPr marL="0" indent="0">
              <a:lnSpc>
                <a:spcPct val="100000"/>
              </a:lnSpc>
              <a:spcBef>
                <a:spcPts val="700"/>
              </a:spcBef>
              <a:buNone/>
              <a:defRPr sz="8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*Source here</a:t>
            </a:r>
          </a:p>
        </p:txBody>
      </p:sp>
      <p:sp>
        <p:nvSpPr>
          <p:cNvPr id="13" name="Bildplatzhalter 12">
            <a:extLst>
              <a:ext uri="{FF2B5EF4-FFF2-40B4-BE49-F238E27FC236}">
                <a16:creationId xmlns:a16="http://schemas.microsoft.com/office/drawing/2014/main" id="{3A216C72-C36F-470E-80D5-28CA502D5D6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556250" y="1592263"/>
            <a:ext cx="3492500" cy="2262271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4" name="Bildplatzhalter 12">
            <a:extLst>
              <a:ext uri="{FF2B5EF4-FFF2-40B4-BE49-F238E27FC236}">
                <a16:creationId xmlns:a16="http://schemas.microsoft.com/office/drawing/2014/main" id="{23D20519-BE1F-47AD-B0B7-B21A8A36493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228139" y="3032125"/>
            <a:ext cx="2592386" cy="3097213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5" name="Bildplatzhalter 12">
            <a:extLst>
              <a:ext uri="{FF2B5EF4-FFF2-40B4-BE49-F238E27FC236}">
                <a16:creationId xmlns:a16="http://schemas.microsoft.com/office/drawing/2014/main" id="{FF25527B-DA6D-49CD-937C-80F0E293EFF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240462" y="4005263"/>
            <a:ext cx="2808288" cy="2124075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2" name="Textplatzhalter 10">
            <a:extLst>
              <a:ext uri="{FF2B5EF4-FFF2-40B4-BE49-F238E27FC236}">
                <a16:creationId xmlns:a16="http://schemas.microsoft.com/office/drawing/2014/main" id="{1DCCAD19-91AB-4F67-8E81-6CF81A62D88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58813" y="2420939"/>
            <a:ext cx="4645025" cy="3708400"/>
          </a:xfrm>
        </p:spPr>
        <p:txBody>
          <a:bodyPr/>
          <a:lstStyle>
            <a:lvl1pPr marL="0" indent="0">
              <a:lnSpc>
                <a:spcPts val="2000"/>
              </a:lnSpc>
              <a:spcBef>
                <a:spcPts val="1000"/>
              </a:spcBef>
              <a:buNone/>
              <a:defRPr sz="1600"/>
            </a:lvl1pPr>
            <a:lvl2pPr marL="270000" indent="-270000">
              <a:lnSpc>
                <a:spcPts val="2000"/>
              </a:lnSpc>
              <a:spcBef>
                <a:spcPts val="1000"/>
              </a:spcBef>
              <a:defRPr sz="1600"/>
            </a:lvl2pPr>
            <a:lvl3pPr marL="540000" indent="-270000">
              <a:lnSpc>
                <a:spcPts val="2000"/>
              </a:lnSpc>
              <a:spcBef>
                <a:spcPts val="1000"/>
              </a:spcBef>
              <a:defRPr sz="1600"/>
            </a:lvl3pPr>
            <a:lvl4pPr marL="810000" indent="-270000">
              <a:lnSpc>
                <a:spcPts val="2000"/>
              </a:lnSpc>
              <a:spcBef>
                <a:spcPts val="1000"/>
              </a:spcBef>
              <a:defRPr sz="1600"/>
            </a:lvl4pPr>
            <a:lvl5pPr marL="1080000" indent="-270000">
              <a:lnSpc>
                <a:spcPts val="2000"/>
              </a:lnSpc>
              <a:spcBef>
                <a:spcPts val="1000"/>
              </a:spcBef>
              <a:defRPr sz="1600"/>
            </a:lvl5pPr>
          </a:lstStyle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Zweite Ebene</a:t>
            </a:r>
          </a:p>
          <a:p>
            <a:pPr lvl="2"/>
            <a:r>
              <a:rPr lang="en-US"/>
              <a:t>Dritte Ebene</a:t>
            </a:r>
          </a:p>
          <a:p>
            <a:pPr lvl="3"/>
            <a:r>
              <a:rPr lang="en-US"/>
              <a:t>Vierte Ebene</a:t>
            </a:r>
          </a:p>
          <a:p>
            <a:pPr lvl="4"/>
            <a:r>
              <a:rPr lang="en-US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3467578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500">
          <p15:clr>
            <a:srgbClr val="9FCC3B"/>
          </p15:clr>
        </p15:guide>
        <p15:guide id="2" pos="5700">
          <p15:clr>
            <a:srgbClr val="9FCC3B"/>
          </p15:clr>
        </p15:guide>
        <p15:guide id="3" pos="5813">
          <p15:clr>
            <a:srgbClr val="9FCC3B"/>
          </p15:clr>
        </p15:guide>
        <p15:guide id="5" orient="horz" pos="550">
          <p15:clr>
            <a:srgbClr val="9FCC3B"/>
          </p15:clr>
        </p15:guide>
        <p15:guide id="11" pos="3931">
          <p15:clr>
            <a:srgbClr val="9FCC3B"/>
          </p15:clr>
        </p15:guide>
        <p15:guide id="12" pos="334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2010953-3546-4290-BA6D-D7F662A3F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Chapter name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B592DEC-4CF7-48F6-B4FE-D0061E31B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ABA92-B65E-42F5-BB28-73DA50746AE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CF01DF9D-F523-420A-8EFA-0852264A7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701342"/>
            <a:ext cx="5764847" cy="89092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Bildplatzhalter 12">
            <a:extLst>
              <a:ext uri="{FF2B5EF4-FFF2-40B4-BE49-F238E27FC236}">
                <a16:creationId xmlns:a16="http://schemas.microsoft.com/office/drawing/2014/main" id="{1D9E56F7-E57F-4571-BA9F-97D6D88DF52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780213" y="2420938"/>
            <a:ext cx="5040311" cy="3708400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Picture</a:t>
            </a:r>
          </a:p>
        </p:txBody>
      </p:sp>
      <p:sp>
        <p:nvSpPr>
          <p:cNvPr id="8" name="Textplatzhalter 10">
            <a:extLst>
              <a:ext uri="{FF2B5EF4-FFF2-40B4-BE49-F238E27FC236}">
                <a16:creationId xmlns:a16="http://schemas.microsoft.com/office/drawing/2014/main" id="{A501592A-B36E-404C-94CF-74598820DA4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58813" y="2420939"/>
            <a:ext cx="4645025" cy="3708400"/>
          </a:xfrm>
        </p:spPr>
        <p:txBody>
          <a:bodyPr/>
          <a:lstStyle>
            <a:lvl1pPr marL="0" indent="0">
              <a:lnSpc>
                <a:spcPts val="2000"/>
              </a:lnSpc>
              <a:spcBef>
                <a:spcPts val="1000"/>
              </a:spcBef>
              <a:buNone/>
              <a:defRPr sz="1600"/>
            </a:lvl1pPr>
            <a:lvl2pPr marL="270000" indent="-270000">
              <a:lnSpc>
                <a:spcPts val="2000"/>
              </a:lnSpc>
              <a:spcBef>
                <a:spcPts val="1000"/>
              </a:spcBef>
              <a:defRPr sz="1600"/>
            </a:lvl2pPr>
            <a:lvl3pPr marL="540000" indent="-270000">
              <a:lnSpc>
                <a:spcPts val="2000"/>
              </a:lnSpc>
              <a:spcBef>
                <a:spcPts val="1000"/>
              </a:spcBef>
              <a:defRPr sz="1600"/>
            </a:lvl3pPr>
            <a:lvl4pPr marL="810000" indent="-270000">
              <a:lnSpc>
                <a:spcPts val="2000"/>
              </a:lnSpc>
              <a:spcBef>
                <a:spcPts val="1000"/>
              </a:spcBef>
              <a:defRPr sz="1600"/>
            </a:lvl4pPr>
            <a:lvl5pPr marL="1080000" indent="-270000">
              <a:lnSpc>
                <a:spcPts val="2000"/>
              </a:lnSpc>
              <a:spcBef>
                <a:spcPts val="1000"/>
              </a:spcBef>
              <a:defRPr sz="1600"/>
            </a:lvl5pPr>
          </a:lstStyle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Zweite Ebene</a:t>
            </a:r>
          </a:p>
          <a:p>
            <a:pPr lvl="2"/>
            <a:r>
              <a:rPr lang="en-US"/>
              <a:t>Dritte Ebene</a:t>
            </a:r>
          </a:p>
          <a:p>
            <a:pPr lvl="3"/>
            <a:r>
              <a:rPr lang="en-US"/>
              <a:t>Vierte Ebene</a:t>
            </a:r>
          </a:p>
          <a:p>
            <a:pPr lvl="4"/>
            <a:r>
              <a:rPr lang="en-US"/>
              <a:t>Fünfte Ebene</a:t>
            </a:r>
          </a:p>
        </p:txBody>
      </p:sp>
      <p:sp>
        <p:nvSpPr>
          <p:cNvPr id="9" name="Textplatzhalter 10">
            <a:extLst>
              <a:ext uri="{FF2B5EF4-FFF2-40B4-BE49-F238E27FC236}">
                <a16:creationId xmlns:a16="http://schemas.microsoft.com/office/drawing/2014/main" id="{A5269D0B-0CDF-4DF5-B4A9-54FFD856F9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8813" y="6129338"/>
            <a:ext cx="4645025" cy="503237"/>
          </a:xfrm>
        </p:spPr>
        <p:txBody>
          <a:bodyPr bIns="25200" anchor="b" anchorCtr="0"/>
          <a:lstStyle>
            <a:lvl1pPr marL="0" indent="0">
              <a:lnSpc>
                <a:spcPct val="100000"/>
              </a:lnSpc>
              <a:spcBef>
                <a:spcPts val="700"/>
              </a:spcBef>
              <a:buNone/>
              <a:defRPr sz="8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*Source here</a:t>
            </a:r>
          </a:p>
        </p:txBody>
      </p:sp>
    </p:spTree>
    <p:extLst>
      <p:ext uri="{BB962C8B-B14F-4D97-AF65-F5344CB8AC3E}">
        <p14:creationId xmlns:p14="http://schemas.microsoft.com/office/powerpoint/2010/main" val="28232676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6">
          <p15:clr>
            <a:srgbClr val="FBAE40"/>
          </p15:clr>
        </p15:guide>
        <p15:guide id="2" pos="3341">
          <p15:clr>
            <a:srgbClr val="FBAE40"/>
          </p15:clr>
        </p15:guide>
        <p15:guide id="4" pos="6924">
          <p15:clr>
            <a:srgbClr val="FBAE40"/>
          </p15:clr>
        </p15:guide>
        <p15:guide id="5" pos="4271">
          <p15:clr>
            <a:srgbClr val="9FCC3B"/>
          </p15:clr>
        </p15:guide>
        <p15:guide id="6" pos="7242">
          <p15:clr>
            <a:srgbClr val="9FCC3B"/>
          </p15:clr>
        </p15:guide>
        <p15:guide id="7" orient="horz" pos="890">
          <p15:clr>
            <a:srgbClr val="9FCC3B"/>
          </p15:clr>
        </p15:guide>
        <p15:guide id="8" orient="horz" pos="3271">
          <p15:clr>
            <a:srgbClr val="9FCC3B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platzhalter 8">
            <a:extLst>
              <a:ext uri="{FF2B5EF4-FFF2-40B4-BE49-F238E27FC236}">
                <a16:creationId xmlns:a16="http://schemas.microsoft.com/office/drawing/2014/main" id="{B3473580-DCB2-44A8-92DD-089296D6ED2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58813" y="3141663"/>
            <a:ext cx="2268537" cy="2266950"/>
          </a:xfrm>
          <a:prstGeom prst="roundRect">
            <a:avLst>
              <a:gd name="adj" fmla="val 6218"/>
            </a:avLst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2010953-3546-4290-BA6D-D7F662A3F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Chapter name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B592DEC-4CF7-48F6-B4FE-D0061E31B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ABA92-B65E-42F5-BB28-73DA50746AE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CF01DF9D-F523-420A-8EFA-0852264A7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701342"/>
            <a:ext cx="5764847" cy="89092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69392B6D-F943-495D-8546-5ACFB917087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03275" y="3141663"/>
            <a:ext cx="2124075" cy="2266950"/>
          </a:xfrm>
          <a:custGeom>
            <a:avLst/>
            <a:gdLst>
              <a:gd name="connsiteX0" fmla="*/ 0 w 2124075"/>
              <a:gd name="connsiteY0" fmla="*/ 0 h 2266950"/>
              <a:gd name="connsiteX1" fmla="*/ 1983116 w 2124075"/>
              <a:gd name="connsiteY1" fmla="*/ 0 h 2266950"/>
              <a:gd name="connsiteX2" fmla="*/ 2124075 w 2124075"/>
              <a:gd name="connsiteY2" fmla="*/ 140959 h 2266950"/>
              <a:gd name="connsiteX3" fmla="*/ 2124075 w 2124075"/>
              <a:gd name="connsiteY3" fmla="*/ 2125991 h 2266950"/>
              <a:gd name="connsiteX4" fmla="*/ 1983116 w 2124075"/>
              <a:gd name="connsiteY4" fmla="*/ 2266950 h 2266950"/>
              <a:gd name="connsiteX5" fmla="*/ 0 w 2124075"/>
              <a:gd name="connsiteY5" fmla="*/ 2266950 h 226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24075" h="2266950">
                <a:moveTo>
                  <a:pt x="0" y="0"/>
                </a:moveTo>
                <a:lnTo>
                  <a:pt x="1983116" y="0"/>
                </a:lnTo>
                <a:cubicBezTo>
                  <a:pt x="2060966" y="0"/>
                  <a:pt x="2124075" y="63109"/>
                  <a:pt x="2124075" y="140959"/>
                </a:cubicBezTo>
                <a:lnTo>
                  <a:pt x="2124075" y="2125991"/>
                </a:lnTo>
                <a:cubicBezTo>
                  <a:pt x="2124075" y="2203841"/>
                  <a:pt x="2060966" y="2266950"/>
                  <a:pt x="1983116" y="2266950"/>
                </a:cubicBezTo>
                <a:lnTo>
                  <a:pt x="0" y="2266950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lIns="216000" bIns="162000" anchor="b" anchorCtr="0">
            <a:noAutofit/>
          </a:bodyPr>
          <a:lstStyle>
            <a:lvl1pPr marL="0" indent="0">
              <a:spcBef>
                <a:spcPts val="600"/>
              </a:spcBef>
              <a:buNone/>
              <a:defRPr sz="1800" b="1"/>
            </a:lvl1pPr>
            <a:lvl2pPr marL="0" indent="0">
              <a:spcBef>
                <a:spcPts val="600"/>
              </a:spcBef>
              <a:buNone/>
              <a:defRPr sz="1600"/>
            </a:lvl2pPr>
          </a:lstStyle>
          <a:p>
            <a:pPr lvl="0"/>
            <a:r>
              <a:rPr lang="en-US"/>
              <a:t>Title</a:t>
            </a:r>
          </a:p>
          <a:p>
            <a:pPr lvl="1"/>
            <a:r>
              <a:rPr lang="en-US"/>
              <a:t>Text</a:t>
            </a:r>
          </a:p>
        </p:txBody>
      </p:sp>
      <p:sp>
        <p:nvSpPr>
          <p:cNvPr id="17" name="Textplatzhalter 8">
            <a:extLst>
              <a:ext uri="{FF2B5EF4-FFF2-40B4-BE49-F238E27FC236}">
                <a16:creationId xmlns:a16="http://schemas.microsoft.com/office/drawing/2014/main" id="{9D3ADCB1-37CD-4560-B33F-F272803F0D7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06738" y="3141663"/>
            <a:ext cx="2268537" cy="2266950"/>
          </a:xfrm>
          <a:prstGeom prst="roundRect">
            <a:avLst>
              <a:gd name="adj" fmla="val 6218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B2C49599-1302-4D60-B0C3-2C5C91DEBAB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251200" y="3141663"/>
            <a:ext cx="2124075" cy="2266950"/>
          </a:xfrm>
          <a:custGeom>
            <a:avLst/>
            <a:gdLst>
              <a:gd name="connsiteX0" fmla="*/ 0 w 2124075"/>
              <a:gd name="connsiteY0" fmla="*/ 0 h 2266950"/>
              <a:gd name="connsiteX1" fmla="*/ 1983116 w 2124075"/>
              <a:gd name="connsiteY1" fmla="*/ 0 h 2266950"/>
              <a:gd name="connsiteX2" fmla="*/ 2124075 w 2124075"/>
              <a:gd name="connsiteY2" fmla="*/ 140959 h 2266950"/>
              <a:gd name="connsiteX3" fmla="*/ 2124075 w 2124075"/>
              <a:gd name="connsiteY3" fmla="*/ 2125991 h 2266950"/>
              <a:gd name="connsiteX4" fmla="*/ 1983116 w 2124075"/>
              <a:gd name="connsiteY4" fmla="*/ 2266950 h 2266950"/>
              <a:gd name="connsiteX5" fmla="*/ 0 w 2124075"/>
              <a:gd name="connsiteY5" fmla="*/ 2266950 h 226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24075" h="2266950">
                <a:moveTo>
                  <a:pt x="0" y="0"/>
                </a:moveTo>
                <a:lnTo>
                  <a:pt x="1983116" y="0"/>
                </a:lnTo>
                <a:cubicBezTo>
                  <a:pt x="2060966" y="0"/>
                  <a:pt x="2124075" y="63109"/>
                  <a:pt x="2124075" y="140959"/>
                </a:cubicBezTo>
                <a:lnTo>
                  <a:pt x="2124075" y="2125991"/>
                </a:lnTo>
                <a:cubicBezTo>
                  <a:pt x="2124075" y="2203841"/>
                  <a:pt x="2060966" y="2266950"/>
                  <a:pt x="1983116" y="2266950"/>
                </a:cubicBezTo>
                <a:lnTo>
                  <a:pt x="0" y="2266950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lIns="216000" bIns="162000" anchor="b" anchorCtr="0">
            <a:noAutofit/>
          </a:bodyPr>
          <a:lstStyle>
            <a:lvl1pPr marL="0" indent="0">
              <a:spcBef>
                <a:spcPts val="600"/>
              </a:spcBef>
              <a:buNone/>
              <a:defRPr sz="1800" b="1"/>
            </a:lvl1pPr>
            <a:lvl2pPr marL="0" indent="0">
              <a:spcBef>
                <a:spcPts val="600"/>
              </a:spcBef>
              <a:buNone/>
              <a:defRPr sz="1600"/>
            </a:lvl2pPr>
          </a:lstStyle>
          <a:p>
            <a:pPr lvl="0"/>
            <a:r>
              <a:rPr lang="en-US"/>
              <a:t>Title</a:t>
            </a:r>
          </a:p>
          <a:p>
            <a:pPr lvl="1"/>
            <a:r>
              <a:rPr lang="en-US"/>
              <a:t>Text</a:t>
            </a:r>
          </a:p>
        </p:txBody>
      </p:sp>
      <p:sp>
        <p:nvSpPr>
          <p:cNvPr id="19" name="Textplatzhalter 8">
            <a:extLst>
              <a:ext uri="{FF2B5EF4-FFF2-40B4-BE49-F238E27FC236}">
                <a16:creationId xmlns:a16="http://schemas.microsoft.com/office/drawing/2014/main" id="{7FC1F769-4B74-4A40-B7B8-D1A0677E25D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550854" y="3141663"/>
            <a:ext cx="2268537" cy="2266950"/>
          </a:xfrm>
          <a:prstGeom prst="roundRect">
            <a:avLst>
              <a:gd name="adj" fmla="val 6218"/>
            </a:avLst>
          </a:prstGeom>
          <a:solidFill>
            <a:schemeClr val="accent3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0" name="Textplatzhalter 19">
            <a:extLst>
              <a:ext uri="{FF2B5EF4-FFF2-40B4-BE49-F238E27FC236}">
                <a16:creationId xmlns:a16="http://schemas.microsoft.com/office/drawing/2014/main" id="{EC6B1DDF-95B0-434F-999D-F04F1C8880E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695316" y="3141663"/>
            <a:ext cx="2124075" cy="2266950"/>
          </a:xfrm>
          <a:custGeom>
            <a:avLst/>
            <a:gdLst>
              <a:gd name="connsiteX0" fmla="*/ 0 w 2124075"/>
              <a:gd name="connsiteY0" fmla="*/ 0 h 2266950"/>
              <a:gd name="connsiteX1" fmla="*/ 1983116 w 2124075"/>
              <a:gd name="connsiteY1" fmla="*/ 0 h 2266950"/>
              <a:gd name="connsiteX2" fmla="*/ 2124075 w 2124075"/>
              <a:gd name="connsiteY2" fmla="*/ 140959 h 2266950"/>
              <a:gd name="connsiteX3" fmla="*/ 2124075 w 2124075"/>
              <a:gd name="connsiteY3" fmla="*/ 2125991 h 2266950"/>
              <a:gd name="connsiteX4" fmla="*/ 1983116 w 2124075"/>
              <a:gd name="connsiteY4" fmla="*/ 2266950 h 2266950"/>
              <a:gd name="connsiteX5" fmla="*/ 0 w 2124075"/>
              <a:gd name="connsiteY5" fmla="*/ 2266950 h 226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24075" h="2266950">
                <a:moveTo>
                  <a:pt x="0" y="0"/>
                </a:moveTo>
                <a:lnTo>
                  <a:pt x="1983116" y="0"/>
                </a:lnTo>
                <a:cubicBezTo>
                  <a:pt x="2060966" y="0"/>
                  <a:pt x="2124075" y="63109"/>
                  <a:pt x="2124075" y="140959"/>
                </a:cubicBezTo>
                <a:lnTo>
                  <a:pt x="2124075" y="2125991"/>
                </a:lnTo>
                <a:cubicBezTo>
                  <a:pt x="2124075" y="2203841"/>
                  <a:pt x="2060966" y="2266950"/>
                  <a:pt x="1983116" y="2266950"/>
                </a:cubicBezTo>
                <a:lnTo>
                  <a:pt x="0" y="2266950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lIns="216000" bIns="162000" anchor="b" anchorCtr="0">
            <a:noAutofit/>
          </a:bodyPr>
          <a:lstStyle>
            <a:lvl1pPr marL="0" indent="0">
              <a:spcBef>
                <a:spcPts val="600"/>
              </a:spcBef>
              <a:buNone/>
              <a:defRPr sz="1800" b="1"/>
            </a:lvl1pPr>
            <a:lvl2pPr marL="0" indent="0">
              <a:spcBef>
                <a:spcPts val="600"/>
              </a:spcBef>
              <a:buNone/>
              <a:defRPr sz="1600"/>
            </a:lvl2pPr>
          </a:lstStyle>
          <a:p>
            <a:pPr lvl="0"/>
            <a:r>
              <a:rPr lang="en-US"/>
              <a:t>Title</a:t>
            </a:r>
          </a:p>
          <a:p>
            <a:pPr lvl="1"/>
            <a:r>
              <a:rPr lang="en-US"/>
              <a:t>Text</a:t>
            </a:r>
          </a:p>
        </p:txBody>
      </p:sp>
      <p:sp>
        <p:nvSpPr>
          <p:cNvPr id="21" name="Textplatzhalter 8">
            <a:extLst>
              <a:ext uri="{FF2B5EF4-FFF2-40B4-BE49-F238E27FC236}">
                <a16:creationId xmlns:a16="http://schemas.microsoft.com/office/drawing/2014/main" id="{5EA95B51-C04E-4E6D-81EF-78842339481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004175" y="3141663"/>
            <a:ext cx="2268537" cy="2266950"/>
          </a:xfrm>
          <a:prstGeom prst="roundRect">
            <a:avLst>
              <a:gd name="adj" fmla="val 6218"/>
            </a:avLst>
          </a:prstGeom>
          <a:solidFill>
            <a:schemeClr val="accent4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2" name="Textplatzhalter 21">
            <a:extLst>
              <a:ext uri="{FF2B5EF4-FFF2-40B4-BE49-F238E27FC236}">
                <a16:creationId xmlns:a16="http://schemas.microsoft.com/office/drawing/2014/main" id="{94FFB5B0-B7B5-47D6-B645-07EFF3E39A7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148637" y="3141663"/>
            <a:ext cx="2124075" cy="2266950"/>
          </a:xfrm>
          <a:custGeom>
            <a:avLst/>
            <a:gdLst>
              <a:gd name="connsiteX0" fmla="*/ 0 w 2124075"/>
              <a:gd name="connsiteY0" fmla="*/ 0 h 2266950"/>
              <a:gd name="connsiteX1" fmla="*/ 1983116 w 2124075"/>
              <a:gd name="connsiteY1" fmla="*/ 0 h 2266950"/>
              <a:gd name="connsiteX2" fmla="*/ 2124075 w 2124075"/>
              <a:gd name="connsiteY2" fmla="*/ 140959 h 2266950"/>
              <a:gd name="connsiteX3" fmla="*/ 2124075 w 2124075"/>
              <a:gd name="connsiteY3" fmla="*/ 2125991 h 2266950"/>
              <a:gd name="connsiteX4" fmla="*/ 1983116 w 2124075"/>
              <a:gd name="connsiteY4" fmla="*/ 2266950 h 2266950"/>
              <a:gd name="connsiteX5" fmla="*/ 0 w 2124075"/>
              <a:gd name="connsiteY5" fmla="*/ 2266950 h 226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24075" h="2266950">
                <a:moveTo>
                  <a:pt x="0" y="0"/>
                </a:moveTo>
                <a:lnTo>
                  <a:pt x="1983116" y="0"/>
                </a:lnTo>
                <a:cubicBezTo>
                  <a:pt x="2060966" y="0"/>
                  <a:pt x="2124075" y="63109"/>
                  <a:pt x="2124075" y="140959"/>
                </a:cubicBezTo>
                <a:lnTo>
                  <a:pt x="2124075" y="2125991"/>
                </a:lnTo>
                <a:cubicBezTo>
                  <a:pt x="2124075" y="2203841"/>
                  <a:pt x="2060966" y="2266950"/>
                  <a:pt x="1983116" y="2266950"/>
                </a:cubicBezTo>
                <a:lnTo>
                  <a:pt x="0" y="2266950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lIns="216000" bIns="162000" anchor="b" anchorCtr="0">
            <a:noAutofit/>
          </a:bodyPr>
          <a:lstStyle>
            <a:lvl1pPr marL="0" indent="0">
              <a:spcBef>
                <a:spcPts val="600"/>
              </a:spcBef>
              <a:buNone/>
              <a:defRPr sz="1800" b="1"/>
            </a:lvl1pPr>
            <a:lvl2pPr marL="0" indent="0">
              <a:spcBef>
                <a:spcPts val="600"/>
              </a:spcBef>
              <a:buNone/>
              <a:defRPr sz="1600"/>
            </a:lvl2pPr>
          </a:lstStyle>
          <a:p>
            <a:pPr lvl="0"/>
            <a:r>
              <a:rPr lang="en-US"/>
              <a:t>Title</a:t>
            </a:r>
          </a:p>
          <a:p>
            <a:pPr lvl="1"/>
            <a:r>
              <a:rPr lang="en-US"/>
              <a:t>Text</a:t>
            </a:r>
          </a:p>
        </p:txBody>
      </p:sp>
      <p:sp>
        <p:nvSpPr>
          <p:cNvPr id="15" name="Textplatzhalter 10">
            <a:extLst>
              <a:ext uri="{FF2B5EF4-FFF2-40B4-BE49-F238E27FC236}">
                <a16:creationId xmlns:a16="http://schemas.microsoft.com/office/drawing/2014/main" id="{82C1ABC3-4B9D-4D75-9281-7E5DEC94BCA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58814" y="2420939"/>
            <a:ext cx="9613900" cy="611019"/>
          </a:xfrm>
        </p:spPr>
        <p:txBody>
          <a:bodyPr/>
          <a:lstStyle>
            <a:lvl1pPr marL="0" indent="0">
              <a:lnSpc>
                <a:spcPts val="2000"/>
              </a:lnSpc>
              <a:spcBef>
                <a:spcPts val="1000"/>
              </a:spcBef>
              <a:buNone/>
              <a:defRPr sz="1600"/>
            </a:lvl1pPr>
            <a:lvl2pPr marL="270000" indent="-270000">
              <a:lnSpc>
                <a:spcPts val="2000"/>
              </a:lnSpc>
              <a:spcBef>
                <a:spcPts val="1000"/>
              </a:spcBef>
              <a:defRPr sz="1600"/>
            </a:lvl2pPr>
            <a:lvl3pPr marL="540000" indent="-270000">
              <a:lnSpc>
                <a:spcPts val="2000"/>
              </a:lnSpc>
              <a:spcBef>
                <a:spcPts val="1000"/>
              </a:spcBef>
              <a:defRPr sz="1600"/>
            </a:lvl3pPr>
            <a:lvl4pPr marL="810000" indent="-270000">
              <a:lnSpc>
                <a:spcPts val="2000"/>
              </a:lnSpc>
              <a:spcBef>
                <a:spcPts val="1000"/>
              </a:spcBef>
              <a:defRPr sz="1600"/>
            </a:lvl4pPr>
            <a:lvl5pPr marL="1080000" indent="-270000">
              <a:lnSpc>
                <a:spcPts val="2000"/>
              </a:lnSpc>
              <a:spcBef>
                <a:spcPts val="1000"/>
              </a:spcBef>
              <a:defRPr sz="1600"/>
            </a:lvl5pPr>
          </a:lstStyle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Zweite Ebene</a:t>
            </a:r>
          </a:p>
          <a:p>
            <a:pPr lvl="2"/>
            <a:r>
              <a:rPr lang="en-US"/>
              <a:t>Dritte Ebene</a:t>
            </a:r>
          </a:p>
          <a:p>
            <a:pPr lvl="3"/>
            <a:r>
              <a:rPr lang="en-US"/>
              <a:t>Vierte Ebene</a:t>
            </a:r>
          </a:p>
          <a:p>
            <a:pPr lvl="4"/>
            <a:r>
              <a:rPr lang="en-US"/>
              <a:t>Fünfte Ebene</a:t>
            </a:r>
          </a:p>
        </p:txBody>
      </p:sp>
      <p:sp>
        <p:nvSpPr>
          <p:cNvPr id="23" name="Textplatzhalter 10">
            <a:extLst>
              <a:ext uri="{FF2B5EF4-FFF2-40B4-BE49-F238E27FC236}">
                <a16:creationId xmlns:a16="http://schemas.microsoft.com/office/drawing/2014/main" id="{39DD9D1E-FA01-4A84-A65F-FC88287C12A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8813" y="6129338"/>
            <a:ext cx="4645025" cy="503237"/>
          </a:xfrm>
        </p:spPr>
        <p:txBody>
          <a:bodyPr bIns="25200" anchor="b" anchorCtr="0"/>
          <a:lstStyle>
            <a:lvl1pPr marL="0" indent="0">
              <a:lnSpc>
                <a:spcPct val="100000"/>
              </a:lnSpc>
              <a:spcBef>
                <a:spcPts val="700"/>
              </a:spcBef>
              <a:buNone/>
              <a:defRPr sz="8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*Source here</a:t>
            </a:r>
          </a:p>
        </p:txBody>
      </p:sp>
    </p:spTree>
    <p:extLst>
      <p:ext uri="{BB962C8B-B14F-4D97-AF65-F5344CB8AC3E}">
        <p14:creationId xmlns:p14="http://schemas.microsoft.com/office/powerpoint/2010/main" val="39742853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6">
          <p15:clr>
            <a:srgbClr val="FBAE40"/>
          </p15:clr>
        </p15:guide>
        <p15:guide id="6" pos="7242">
          <p15:clr>
            <a:srgbClr val="FBAE40"/>
          </p15:clr>
        </p15:guide>
        <p15:guide id="7" orient="horz" pos="777">
          <p15:clr>
            <a:srgbClr val="9FCC3B"/>
          </p15:clr>
        </p15:guide>
        <p15:guide id="8" orient="horz" pos="1979">
          <p15:clr>
            <a:srgbClr val="9FCC3B"/>
          </p15:clr>
        </p15:guide>
        <p15:guide id="9" orient="horz" pos="3407">
          <p15:clr>
            <a:srgbClr val="9FCC3B"/>
          </p15:clr>
        </p15:guide>
        <p15:guide id="10" pos="1844">
          <p15:clr>
            <a:srgbClr val="9FCC3B"/>
          </p15:clr>
        </p15:guide>
        <p15:guide id="11" pos="1958">
          <p15:clr>
            <a:srgbClr val="9FCC3B"/>
          </p15:clr>
        </p15:guide>
        <p15:guide id="14" pos="3386">
          <p15:clr>
            <a:srgbClr val="9FCC3B"/>
          </p15:clr>
        </p15:guide>
        <p15:guide id="15" pos="3500">
          <p15:clr>
            <a:srgbClr val="9FCC3B"/>
          </p15:clr>
        </p15:guide>
        <p15:guide id="16" pos="4929">
          <p15:clr>
            <a:srgbClr val="9FCC3B"/>
          </p15:clr>
        </p15:guide>
        <p15:guide id="17" pos="5042">
          <p15:clr>
            <a:srgbClr val="9FCC3B"/>
          </p15:clr>
        </p15:guide>
        <p15:guide id="18" pos="647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1992966-A211-4F6E-9170-972BCF45C9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8813" y="701342"/>
            <a:ext cx="4637087" cy="89092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2010953-3546-4290-BA6D-D7F662A3F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Chapter name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B592DEC-4CF7-48F6-B4FE-D0061E31B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ABA92-B65E-42F5-BB28-73DA50746AE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Diagrammplatzhalter 7">
            <a:extLst>
              <a:ext uri="{FF2B5EF4-FFF2-40B4-BE49-F238E27FC236}">
                <a16:creationId xmlns:a16="http://schemas.microsoft.com/office/drawing/2014/main" id="{824B683F-D51E-4FA5-9DE0-473BFB6D96AB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6311900" y="1268413"/>
            <a:ext cx="5508625" cy="4860925"/>
          </a:xfrm>
        </p:spPr>
        <p:txBody>
          <a:bodyPr/>
          <a:lstStyle/>
          <a:p>
            <a:r>
              <a:rPr lang="en-US"/>
              <a:t>Click icon to add chart</a:t>
            </a:r>
          </a:p>
        </p:txBody>
      </p:sp>
      <p:sp>
        <p:nvSpPr>
          <p:cNvPr id="10" name="Textplatzhalter 10">
            <a:extLst>
              <a:ext uri="{FF2B5EF4-FFF2-40B4-BE49-F238E27FC236}">
                <a16:creationId xmlns:a16="http://schemas.microsoft.com/office/drawing/2014/main" id="{9FCA3278-2006-459E-8598-C2C7A48C03A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58813" y="2420939"/>
            <a:ext cx="5437187" cy="3708400"/>
          </a:xfrm>
        </p:spPr>
        <p:txBody>
          <a:bodyPr/>
          <a:lstStyle>
            <a:lvl1pPr marL="0" indent="0">
              <a:lnSpc>
                <a:spcPts val="2000"/>
              </a:lnSpc>
              <a:spcBef>
                <a:spcPts val="1000"/>
              </a:spcBef>
              <a:buNone/>
              <a:defRPr sz="1600"/>
            </a:lvl1pPr>
            <a:lvl2pPr marL="270000" indent="-270000">
              <a:lnSpc>
                <a:spcPts val="2000"/>
              </a:lnSpc>
              <a:spcBef>
                <a:spcPts val="1000"/>
              </a:spcBef>
              <a:defRPr sz="1600"/>
            </a:lvl2pPr>
            <a:lvl3pPr marL="540000" indent="-270000">
              <a:lnSpc>
                <a:spcPts val="2000"/>
              </a:lnSpc>
              <a:spcBef>
                <a:spcPts val="1000"/>
              </a:spcBef>
              <a:defRPr sz="1600"/>
            </a:lvl3pPr>
            <a:lvl4pPr marL="810000" indent="-270000">
              <a:lnSpc>
                <a:spcPts val="2000"/>
              </a:lnSpc>
              <a:spcBef>
                <a:spcPts val="1000"/>
              </a:spcBef>
              <a:defRPr sz="1600"/>
            </a:lvl4pPr>
            <a:lvl5pPr marL="1080000" indent="-270000">
              <a:lnSpc>
                <a:spcPts val="2000"/>
              </a:lnSpc>
              <a:spcBef>
                <a:spcPts val="1000"/>
              </a:spcBef>
              <a:defRPr sz="1600"/>
            </a:lvl5pPr>
          </a:lstStyle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Zweite Ebene</a:t>
            </a:r>
          </a:p>
          <a:p>
            <a:pPr lvl="2"/>
            <a:r>
              <a:rPr lang="en-US"/>
              <a:t>Dritte Ebene</a:t>
            </a:r>
          </a:p>
          <a:p>
            <a:pPr lvl="3"/>
            <a:r>
              <a:rPr lang="en-US"/>
              <a:t>Vierte Ebene</a:t>
            </a:r>
          </a:p>
          <a:p>
            <a:pPr lvl="4"/>
            <a:r>
              <a:rPr lang="en-US"/>
              <a:t>Fünfte Ebene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BC0DF96A-D320-427E-95FC-1AB7FCA4A8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8813" y="6129338"/>
            <a:ext cx="4645025" cy="503237"/>
          </a:xfrm>
        </p:spPr>
        <p:txBody>
          <a:bodyPr bIns="25200" anchor="b" anchorCtr="0"/>
          <a:lstStyle>
            <a:lvl1pPr marL="0" indent="0">
              <a:lnSpc>
                <a:spcPct val="100000"/>
              </a:lnSpc>
              <a:spcBef>
                <a:spcPts val="700"/>
              </a:spcBef>
              <a:buNone/>
              <a:defRPr sz="8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*Source here</a:t>
            </a:r>
          </a:p>
        </p:txBody>
      </p:sp>
    </p:spTree>
    <p:extLst>
      <p:ext uri="{BB962C8B-B14F-4D97-AF65-F5344CB8AC3E}">
        <p14:creationId xmlns:p14="http://schemas.microsoft.com/office/powerpoint/2010/main" val="23885238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397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Rou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1992966-A211-4F6E-9170-972BCF45C9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8813" y="701342"/>
            <a:ext cx="4637087" cy="89092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2010953-3546-4290-BA6D-D7F662A3F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Chapter name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B592DEC-4CF7-48F6-B4FE-D0061E31B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ABA92-B65E-42F5-BB28-73DA50746AED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Bildplatzhalter 12">
            <a:extLst>
              <a:ext uri="{FF2B5EF4-FFF2-40B4-BE49-F238E27FC236}">
                <a16:creationId xmlns:a16="http://schemas.microsoft.com/office/drawing/2014/main" id="{3A216C72-C36F-470E-80D5-28CA502D5D6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420524" y="1108000"/>
            <a:ext cx="5400000" cy="5400000"/>
          </a:xfrm>
          <a:prstGeom prst="ellipse">
            <a:avLst/>
          </a:prstGeom>
          <a:solidFill>
            <a:schemeClr val="bg2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Picture</a:t>
            </a:r>
          </a:p>
        </p:txBody>
      </p:sp>
      <p:sp>
        <p:nvSpPr>
          <p:cNvPr id="9" name="Textplatzhalter 10">
            <a:extLst>
              <a:ext uri="{FF2B5EF4-FFF2-40B4-BE49-F238E27FC236}">
                <a16:creationId xmlns:a16="http://schemas.microsoft.com/office/drawing/2014/main" id="{6D53EB26-6F32-4016-B52F-945CB5EB2B4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58813" y="2420939"/>
            <a:ext cx="5437187" cy="3708400"/>
          </a:xfrm>
        </p:spPr>
        <p:txBody>
          <a:bodyPr/>
          <a:lstStyle>
            <a:lvl1pPr marL="0" indent="0">
              <a:lnSpc>
                <a:spcPts val="2000"/>
              </a:lnSpc>
              <a:spcBef>
                <a:spcPts val="1000"/>
              </a:spcBef>
              <a:buNone/>
              <a:defRPr sz="1600"/>
            </a:lvl1pPr>
            <a:lvl2pPr marL="270000" indent="-270000">
              <a:lnSpc>
                <a:spcPts val="2000"/>
              </a:lnSpc>
              <a:spcBef>
                <a:spcPts val="1000"/>
              </a:spcBef>
              <a:defRPr sz="1600"/>
            </a:lvl2pPr>
            <a:lvl3pPr marL="540000" indent="-270000">
              <a:lnSpc>
                <a:spcPts val="2000"/>
              </a:lnSpc>
              <a:spcBef>
                <a:spcPts val="1000"/>
              </a:spcBef>
              <a:defRPr sz="1600"/>
            </a:lvl3pPr>
            <a:lvl4pPr marL="810000" indent="-270000">
              <a:lnSpc>
                <a:spcPts val="2000"/>
              </a:lnSpc>
              <a:spcBef>
                <a:spcPts val="1000"/>
              </a:spcBef>
              <a:defRPr sz="1600"/>
            </a:lvl4pPr>
            <a:lvl5pPr marL="1080000" indent="-270000">
              <a:lnSpc>
                <a:spcPts val="2000"/>
              </a:lnSpc>
              <a:spcBef>
                <a:spcPts val="1000"/>
              </a:spcBef>
              <a:defRPr sz="1600"/>
            </a:lvl5pPr>
          </a:lstStyle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Zweite Ebene</a:t>
            </a:r>
          </a:p>
          <a:p>
            <a:pPr lvl="2"/>
            <a:r>
              <a:rPr lang="en-US"/>
              <a:t>Dritte Ebene</a:t>
            </a:r>
          </a:p>
          <a:p>
            <a:pPr lvl="3"/>
            <a:r>
              <a:rPr lang="en-US"/>
              <a:t>Vierte Ebene</a:t>
            </a:r>
          </a:p>
          <a:p>
            <a:pPr lvl="4"/>
            <a:r>
              <a:rPr lang="en-US"/>
              <a:t>Fünfte Ebene</a:t>
            </a:r>
          </a:p>
        </p:txBody>
      </p:sp>
      <p:sp>
        <p:nvSpPr>
          <p:cNvPr id="10" name="Textplatzhalter 10">
            <a:extLst>
              <a:ext uri="{FF2B5EF4-FFF2-40B4-BE49-F238E27FC236}">
                <a16:creationId xmlns:a16="http://schemas.microsoft.com/office/drawing/2014/main" id="{A573F957-E9B5-4845-9AFA-811069DF830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8813" y="6129338"/>
            <a:ext cx="4645025" cy="503237"/>
          </a:xfrm>
        </p:spPr>
        <p:txBody>
          <a:bodyPr bIns="25200" anchor="b" anchorCtr="0"/>
          <a:lstStyle>
            <a:lvl1pPr marL="0" indent="0">
              <a:lnSpc>
                <a:spcPct val="100000"/>
              </a:lnSpc>
              <a:spcBef>
                <a:spcPts val="700"/>
              </a:spcBef>
              <a:buNone/>
              <a:defRPr sz="8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*Source here</a:t>
            </a:r>
          </a:p>
        </p:txBody>
      </p:sp>
    </p:spTree>
    <p:extLst>
      <p:ext uri="{BB962C8B-B14F-4D97-AF65-F5344CB8AC3E}">
        <p14:creationId xmlns:p14="http://schemas.microsoft.com/office/powerpoint/2010/main" val="9155610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Round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1992966-A211-4F6E-9170-972BCF45C9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8813" y="701342"/>
            <a:ext cx="4637087" cy="89092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2010953-3546-4290-BA6D-D7F662A3F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Chapter name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B592DEC-4CF7-48F6-B4FE-D0061E31B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ABA92-B65E-42F5-BB28-73DA50746AED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Bildplatzhalter 12">
            <a:extLst>
              <a:ext uri="{FF2B5EF4-FFF2-40B4-BE49-F238E27FC236}">
                <a16:creationId xmlns:a16="http://schemas.microsoft.com/office/drawing/2014/main" id="{3A216C72-C36F-470E-80D5-28CA502D5D6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385036" y="1108000"/>
            <a:ext cx="3492500" cy="3492000"/>
          </a:xfrm>
          <a:prstGeom prst="ellipse">
            <a:avLst/>
          </a:prstGeom>
          <a:solidFill>
            <a:schemeClr val="bg2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5" name="Bildplatzhalter 12">
            <a:extLst>
              <a:ext uri="{FF2B5EF4-FFF2-40B4-BE49-F238E27FC236}">
                <a16:creationId xmlns:a16="http://schemas.microsoft.com/office/drawing/2014/main" id="{FF25527B-DA6D-49CD-937C-80F0E293EFF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660524" y="3561525"/>
            <a:ext cx="2160000" cy="2160000"/>
          </a:xfrm>
          <a:prstGeom prst="ellipse">
            <a:avLst/>
          </a:prstGeom>
          <a:solidFill>
            <a:schemeClr val="bg2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0" name="Textplatzhalter 10">
            <a:extLst>
              <a:ext uri="{FF2B5EF4-FFF2-40B4-BE49-F238E27FC236}">
                <a16:creationId xmlns:a16="http://schemas.microsoft.com/office/drawing/2014/main" id="{44B41177-000D-46F4-84D1-379246EA50F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58813" y="2420939"/>
            <a:ext cx="5437187" cy="3708400"/>
          </a:xfrm>
        </p:spPr>
        <p:txBody>
          <a:bodyPr/>
          <a:lstStyle>
            <a:lvl1pPr marL="0" indent="0">
              <a:lnSpc>
                <a:spcPts val="2000"/>
              </a:lnSpc>
              <a:spcBef>
                <a:spcPts val="1000"/>
              </a:spcBef>
              <a:buNone/>
              <a:defRPr sz="1600"/>
            </a:lvl1pPr>
            <a:lvl2pPr marL="270000" indent="-270000">
              <a:lnSpc>
                <a:spcPts val="2000"/>
              </a:lnSpc>
              <a:spcBef>
                <a:spcPts val="1000"/>
              </a:spcBef>
              <a:defRPr sz="1600"/>
            </a:lvl2pPr>
            <a:lvl3pPr marL="540000" indent="-270000">
              <a:lnSpc>
                <a:spcPts val="2000"/>
              </a:lnSpc>
              <a:spcBef>
                <a:spcPts val="1000"/>
              </a:spcBef>
              <a:defRPr sz="1600"/>
            </a:lvl3pPr>
            <a:lvl4pPr marL="810000" indent="-270000">
              <a:lnSpc>
                <a:spcPts val="2000"/>
              </a:lnSpc>
              <a:spcBef>
                <a:spcPts val="1000"/>
              </a:spcBef>
              <a:defRPr sz="1600"/>
            </a:lvl4pPr>
            <a:lvl5pPr marL="1080000" indent="-270000">
              <a:lnSpc>
                <a:spcPts val="2000"/>
              </a:lnSpc>
              <a:spcBef>
                <a:spcPts val="1000"/>
              </a:spcBef>
              <a:defRPr sz="1600"/>
            </a:lvl5pPr>
          </a:lstStyle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Zweite Ebene</a:t>
            </a:r>
          </a:p>
          <a:p>
            <a:pPr lvl="2"/>
            <a:r>
              <a:rPr lang="en-US"/>
              <a:t>Dritte Ebene</a:t>
            </a:r>
          </a:p>
          <a:p>
            <a:pPr lvl="3"/>
            <a:r>
              <a:rPr lang="en-US"/>
              <a:t>Vierte Ebene</a:t>
            </a:r>
          </a:p>
          <a:p>
            <a:pPr lvl="4"/>
            <a:r>
              <a:rPr lang="en-US"/>
              <a:t>Fünfte Ebene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0C44C431-848C-4962-A590-7F9AE73531B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8813" y="6129338"/>
            <a:ext cx="4645025" cy="503237"/>
          </a:xfrm>
        </p:spPr>
        <p:txBody>
          <a:bodyPr bIns="25200" anchor="b" anchorCtr="0"/>
          <a:lstStyle>
            <a:lvl1pPr marL="0" indent="0">
              <a:lnSpc>
                <a:spcPct val="100000"/>
              </a:lnSpc>
              <a:spcBef>
                <a:spcPts val="700"/>
              </a:spcBef>
              <a:buNone/>
              <a:defRPr sz="8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*Source here</a:t>
            </a:r>
          </a:p>
        </p:txBody>
      </p:sp>
    </p:spTree>
    <p:extLst>
      <p:ext uri="{BB962C8B-B14F-4D97-AF65-F5344CB8AC3E}">
        <p14:creationId xmlns:p14="http://schemas.microsoft.com/office/powerpoint/2010/main" val="34501435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2010953-3546-4290-BA6D-D7F662A3F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Chapter name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B592DEC-4CF7-48F6-B4FE-D0061E31B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ABA92-B65E-42F5-BB28-73DA50746AE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CF01DF9D-F523-420A-8EFA-0852264A70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4B76DC4C-1713-4A60-B3D4-9E653E6B07E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58813" y="2420939"/>
            <a:ext cx="10333037" cy="3708400"/>
          </a:xfrm>
        </p:spPr>
        <p:txBody>
          <a:bodyPr/>
          <a:lstStyle>
            <a:lvl1pPr marL="0" indent="0">
              <a:lnSpc>
                <a:spcPts val="2000"/>
              </a:lnSpc>
              <a:spcBef>
                <a:spcPts val="1000"/>
              </a:spcBef>
              <a:buNone/>
              <a:defRPr sz="1600"/>
            </a:lvl1pPr>
            <a:lvl2pPr marL="270000" indent="-270000">
              <a:lnSpc>
                <a:spcPts val="2000"/>
              </a:lnSpc>
              <a:spcBef>
                <a:spcPts val="1000"/>
              </a:spcBef>
              <a:defRPr sz="1600"/>
            </a:lvl2pPr>
            <a:lvl3pPr marL="540000" indent="-270000">
              <a:lnSpc>
                <a:spcPts val="2000"/>
              </a:lnSpc>
              <a:spcBef>
                <a:spcPts val="1000"/>
              </a:spcBef>
              <a:defRPr sz="1600"/>
            </a:lvl3pPr>
            <a:lvl4pPr marL="810000" indent="-270000">
              <a:lnSpc>
                <a:spcPts val="2000"/>
              </a:lnSpc>
              <a:spcBef>
                <a:spcPts val="1000"/>
              </a:spcBef>
              <a:defRPr sz="1600"/>
            </a:lvl4pPr>
            <a:lvl5pPr marL="1080000" indent="-270000">
              <a:lnSpc>
                <a:spcPts val="2000"/>
              </a:lnSpc>
              <a:spcBef>
                <a:spcPts val="1000"/>
              </a:spcBef>
              <a:defRPr sz="1600"/>
            </a:lvl5pPr>
          </a:lstStyle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Zweite Ebene</a:t>
            </a:r>
          </a:p>
          <a:p>
            <a:pPr lvl="2"/>
            <a:r>
              <a:rPr lang="en-US"/>
              <a:t>Dritte Ebene</a:t>
            </a:r>
          </a:p>
          <a:p>
            <a:pPr lvl="3"/>
            <a:r>
              <a:rPr lang="en-US"/>
              <a:t>Vierte Ebene</a:t>
            </a:r>
          </a:p>
          <a:p>
            <a:pPr lvl="4"/>
            <a:r>
              <a:rPr lang="en-US"/>
              <a:t>Fünfte Ebene</a:t>
            </a:r>
          </a:p>
        </p:txBody>
      </p:sp>
      <p:sp>
        <p:nvSpPr>
          <p:cNvPr id="8" name="Textplatzhalter 10">
            <a:extLst>
              <a:ext uri="{FF2B5EF4-FFF2-40B4-BE49-F238E27FC236}">
                <a16:creationId xmlns:a16="http://schemas.microsoft.com/office/drawing/2014/main" id="{C627A871-1182-4C41-8E76-8623EFFE4D6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8813" y="6129338"/>
            <a:ext cx="4645025" cy="503237"/>
          </a:xfrm>
        </p:spPr>
        <p:txBody>
          <a:bodyPr bIns="25200" anchor="b" anchorCtr="0"/>
          <a:lstStyle>
            <a:lvl1pPr marL="0" indent="0">
              <a:lnSpc>
                <a:spcPct val="100000"/>
              </a:lnSpc>
              <a:spcBef>
                <a:spcPts val="700"/>
              </a:spcBef>
              <a:buNone/>
              <a:defRPr sz="8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*Source here</a:t>
            </a:r>
          </a:p>
        </p:txBody>
      </p:sp>
    </p:spTree>
    <p:extLst>
      <p:ext uri="{BB962C8B-B14F-4D97-AF65-F5344CB8AC3E}">
        <p14:creationId xmlns:p14="http://schemas.microsoft.com/office/powerpoint/2010/main" val="16374330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6">
          <p15:clr>
            <a:srgbClr val="FBAE40"/>
          </p15:clr>
        </p15:guide>
        <p15:guide id="4" pos="6924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1992966-A211-4F6E-9170-972BCF45C9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8813" y="701342"/>
            <a:ext cx="8569325" cy="89092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2010953-3546-4290-BA6D-D7F662A3F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Chapter name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B592DEC-4CF7-48F6-B4FE-D0061E31B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ABA92-B65E-42F5-BB28-73DA50746AE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platzhalter 10">
            <a:extLst>
              <a:ext uri="{FF2B5EF4-FFF2-40B4-BE49-F238E27FC236}">
                <a16:creationId xmlns:a16="http://schemas.microsoft.com/office/drawing/2014/main" id="{118141C0-89EC-42CD-BA93-5E6EF0A303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58813" y="2420939"/>
            <a:ext cx="11161712" cy="3708400"/>
          </a:xfrm>
        </p:spPr>
        <p:txBody>
          <a:bodyPr/>
          <a:lstStyle>
            <a:lvl1pPr marL="0" indent="0">
              <a:lnSpc>
                <a:spcPts val="2000"/>
              </a:lnSpc>
              <a:spcBef>
                <a:spcPts val="1000"/>
              </a:spcBef>
              <a:buNone/>
              <a:defRPr sz="1600"/>
            </a:lvl1pPr>
            <a:lvl2pPr marL="270000" indent="-270000">
              <a:lnSpc>
                <a:spcPts val="2000"/>
              </a:lnSpc>
              <a:spcBef>
                <a:spcPts val="1000"/>
              </a:spcBef>
              <a:defRPr sz="1600"/>
            </a:lvl2pPr>
            <a:lvl3pPr marL="540000" indent="-270000">
              <a:lnSpc>
                <a:spcPts val="2000"/>
              </a:lnSpc>
              <a:spcBef>
                <a:spcPts val="1000"/>
              </a:spcBef>
              <a:defRPr sz="1600"/>
            </a:lvl3pPr>
            <a:lvl4pPr marL="810000" indent="-270000">
              <a:lnSpc>
                <a:spcPts val="2000"/>
              </a:lnSpc>
              <a:spcBef>
                <a:spcPts val="1000"/>
              </a:spcBef>
              <a:defRPr sz="1600"/>
            </a:lvl4pPr>
            <a:lvl5pPr marL="1080000" indent="-270000">
              <a:lnSpc>
                <a:spcPts val="2000"/>
              </a:lnSpc>
              <a:spcBef>
                <a:spcPts val="1000"/>
              </a:spcBef>
              <a:defRPr sz="1600"/>
            </a:lvl5pPr>
          </a:lstStyle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Zweite Ebene</a:t>
            </a:r>
          </a:p>
          <a:p>
            <a:pPr lvl="2"/>
            <a:r>
              <a:rPr lang="en-US"/>
              <a:t>Dritte Ebene</a:t>
            </a:r>
          </a:p>
          <a:p>
            <a:pPr lvl="3"/>
            <a:r>
              <a:rPr lang="en-US"/>
              <a:t>Vierte Ebene</a:t>
            </a:r>
          </a:p>
          <a:p>
            <a:pPr lvl="4"/>
            <a:r>
              <a:rPr lang="en-US"/>
              <a:t>Fünfte Ebene</a:t>
            </a:r>
          </a:p>
        </p:txBody>
      </p:sp>
      <p:sp>
        <p:nvSpPr>
          <p:cNvPr id="8" name="Textplatzhalter 10">
            <a:extLst>
              <a:ext uri="{FF2B5EF4-FFF2-40B4-BE49-F238E27FC236}">
                <a16:creationId xmlns:a16="http://schemas.microsoft.com/office/drawing/2014/main" id="{D2E6454E-A614-4C69-92F1-E39A343A207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8813" y="6129338"/>
            <a:ext cx="4645025" cy="503237"/>
          </a:xfrm>
        </p:spPr>
        <p:txBody>
          <a:bodyPr bIns="25200" anchor="b" anchorCtr="0"/>
          <a:lstStyle>
            <a:lvl1pPr marL="0" indent="0">
              <a:lnSpc>
                <a:spcPct val="100000"/>
              </a:lnSpc>
              <a:spcBef>
                <a:spcPts val="700"/>
              </a:spcBef>
              <a:buNone/>
              <a:defRPr sz="8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*Source here</a:t>
            </a:r>
          </a:p>
        </p:txBody>
      </p:sp>
    </p:spTree>
    <p:extLst>
      <p:ext uri="{BB962C8B-B14F-4D97-AF65-F5344CB8AC3E}">
        <p14:creationId xmlns:p14="http://schemas.microsoft.com/office/powerpoint/2010/main" val="11965978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5DB9D7-2559-468D-A3AB-FDCFA00B7B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5D0BA506-B2AF-4860-87C2-5838B2D526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Chapter name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3600938A-377D-46DC-9CEE-22805093B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ABA92-B65E-42F5-BB28-73DA50746AE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platzhalter 10">
            <a:extLst>
              <a:ext uri="{FF2B5EF4-FFF2-40B4-BE49-F238E27FC236}">
                <a16:creationId xmlns:a16="http://schemas.microsoft.com/office/drawing/2014/main" id="{57783CB5-8D44-4FB4-8BCB-740D96A510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8813" y="6129338"/>
            <a:ext cx="4645025" cy="503237"/>
          </a:xfrm>
        </p:spPr>
        <p:txBody>
          <a:bodyPr bIns="25200" anchor="b" anchorCtr="0"/>
          <a:lstStyle>
            <a:lvl1pPr marL="0" indent="0">
              <a:lnSpc>
                <a:spcPct val="100000"/>
              </a:lnSpc>
              <a:spcBef>
                <a:spcPts val="700"/>
              </a:spcBef>
              <a:buNone/>
              <a:defRPr sz="8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*Source here</a:t>
            </a:r>
          </a:p>
        </p:txBody>
      </p:sp>
    </p:spTree>
    <p:extLst>
      <p:ext uri="{BB962C8B-B14F-4D97-AF65-F5344CB8AC3E}">
        <p14:creationId xmlns:p14="http://schemas.microsoft.com/office/powerpoint/2010/main" val="17334996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4C023A7-5F25-4081-ADAE-1A8357113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Chapter name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ADA23FD-9046-4D68-8042-6EAA9D043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ABA92-B65E-42F5-BB28-73DA50746AED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platzhalter 10">
            <a:extLst>
              <a:ext uri="{FF2B5EF4-FFF2-40B4-BE49-F238E27FC236}">
                <a16:creationId xmlns:a16="http://schemas.microsoft.com/office/drawing/2014/main" id="{0CF4FE71-5797-41E2-8E8C-DCE82AAB46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8813" y="6129338"/>
            <a:ext cx="4645025" cy="503237"/>
          </a:xfrm>
        </p:spPr>
        <p:txBody>
          <a:bodyPr bIns="25200" anchor="b" anchorCtr="0"/>
          <a:lstStyle>
            <a:lvl1pPr marL="0" indent="0">
              <a:lnSpc>
                <a:spcPct val="100000"/>
              </a:lnSpc>
              <a:spcBef>
                <a:spcPts val="700"/>
              </a:spcBef>
              <a:buNone/>
              <a:defRPr sz="8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*Source here</a:t>
            </a:r>
          </a:p>
        </p:txBody>
      </p:sp>
    </p:spTree>
    <p:extLst>
      <p:ext uri="{BB962C8B-B14F-4D97-AF65-F5344CB8AC3E}">
        <p14:creationId xmlns:p14="http://schemas.microsoft.com/office/powerpoint/2010/main" val="38187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with 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ihandform: Form 15">
            <a:extLst>
              <a:ext uri="{FF2B5EF4-FFF2-40B4-BE49-F238E27FC236}">
                <a16:creationId xmlns:a16="http://schemas.microsoft.com/office/drawing/2014/main" id="{87046B60-718E-4631-BF02-59A5D607E6EC}"/>
              </a:ext>
            </a:extLst>
          </p:cNvPr>
          <p:cNvSpPr/>
          <p:nvPr userDrawn="1"/>
        </p:nvSpPr>
        <p:spPr>
          <a:xfrm>
            <a:off x="-1" y="3532188"/>
            <a:ext cx="3136201" cy="3325812"/>
          </a:xfrm>
          <a:custGeom>
            <a:avLst/>
            <a:gdLst>
              <a:gd name="connsiteX0" fmla="*/ 76201 w 3136201"/>
              <a:gd name="connsiteY0" fmla="*/ 0 h 3325812"/>
              <a:gd name="connsiteX1" fmla="*/ 3136201 w 3136201"/>
              <a:gd name="connsiteY1" fmla="*/ 3060000 h 3325812"/>
              <a:gd name="connsiteX2" fmla="*/ 3122779 w 3136201"/>
              <a:gd name="connsiteY2" fmla="*/ 3325812 h 3325812"/>
              <a:gd name="connsiteX3" fmla="*/ 0 w 3136201"/>
              <a:gd name="connsiteY3" fmla="*/ 3325812 h 3325812"/>
              <a:gd name="connsiteX4" fmla="*/ 0 w 3136201"/>
              <a:gd name="connsiteY4" fmla="*/ 3848 h 332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201" h="3325812">
                <a:moveTo>
                  <a:pt x="76201" y="0"/>
                </a:moveTo>
                <a:cubicBezTo>
                  <a:pt x="1766192" y="0"/>
                  <a:pt x="3136201" y="1370009"/>
                  <a:pt x="3136201" y="3060000"/>
                </a:cubicBezTo>
                <a:lnTo>
                  <a:pt x="3122779" y="3325812"/>
                </a:lnTo>
                <a:lnTo>
                  <a:pt x="0" y="3325812"/>
                </a:lnTo>
                <a:lnTo>
                  <a:pt x="0" y="38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1F5C175-5CDD-4119-8E88-D19A21B9E10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780212" y="1989138"/>
            <a:ext cx="5040313" cy="1619249"/>
          </a:xfrm>
        </p:spPr>
        <p:txBody>
          <a:bodyPr anchor="t" anchorCtr="0"/>
          <a:lstStyle>
            <a:lvl1pPr algn="l">
              <a:lnSpc>
                <a:spcPts val="5000"/>
              </a:lnSpc>
              <a:defRPr sz="3750"/>
            </a:lvl1pPr>
          </a:lstStyle>
          <a:p>
            <a:r>
              <a:rPr lang="en-US"/>
              <a:t>Title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BD95983-37AF-4025-91FE-CAC128DFA31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780212" y="3608388"/>
            <a:ext cx="3644901" cy="1249362"/>
          </a:xfrm>
        </p:spPr>
        <p:txBody>
          <a:bodyPr/>
          <a:lstStyle>
            <a:lvl1pPr marL="0" indent="0" algn="l">
              <a:lnSpc>
                <a:spcPts val="1800"/>
              </a:lnSpc>
              <a:spcBef>
                <a:spcPts val="0"/>
              </a:spcBef>
              <a:buNone/>
              <a:defRPr sz="135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Text</a:t>
            </a:r>
          </a:p>
        </p:txBody>
      </p:sp>
      <p:pic>
        <p:nvPicPr>
          <p:cNvPr id="20" name="Grafik 19">
            <a:extLst>
              <a:ext uri="{FF2B5EF4-FFF2-40B4-BE49-F238E27FC236}">
                <a16:creationId xmlns:a16="http://schemas.microsoft.com/office/drawing/2014/main" id="{3E0BBF96-9146-43E3-BF41-DD0731FB31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7977" y="675092"/>
            <a:ext cx="1188000" cy="442109"/>
          </a:xfrm>
          <a:prstGeom prst="rect">
            <a:avLst/>
          </a:prstGeom>
        </p:spPr>
      </p:pic>
      <p:sp>
        <p:nvSpPr>
          <p:cNvPr id="21" name="Bildplatzhalter 20">
            <a:extLst>
              <a:ext uri="{FF2B5EF4-FFF2-40B4-BE49-F238E27FC236}">
                <a16:creationId xmlns:a16="http://schemas.microsoft.com/office/drawing/2014/main" id="{BC9FEE8B-79F7-4117-B119-26C11798850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58813" y="754063"/>
            <a:ext cx="9258300" cy="5375275"/>
          </a:xfrm>
          <a:custGeom>
            <a:avLst/>
            <a:gdLst>
              <a:gd name="connsiteX0" fmla="*/ 0 w 9258300"/>
              <a:gd name="connsiteY0" fmla="*/ 0 h 5375275"/>
              <a:gd name="connsiteX1" fmla="*/ 9258300 w 9258300"/>
              <a:gd name="connsiteY1" fmla="*/ 0 h 5375275"/>
              <a:gd name="connsiteX2" fmla="*/ 9258300 w 9258300"/>
              <a:gd name="connsiteY2" fmla="*/ 5375275 h 5375275"/>
              <a:gd name="connsiteX3" fmla="*/ 2440394 w 9258300"/>
              <a:gd name="connsiteY3" fmla="*/ 5375275 h 5375275"/>
              <a:gd name="connsiteX4" fmla="*/ 2415219 w 9258300"/>
              <a:gd name="connsiteY4" fmla="*/ 5210317 h 5375275"/>
              <a:gd name="connsiteX5" fmla="*/ 34084 w 9258300"/>
              <a:gd name="connsiteY5" fmla="*/ 2829182 h 5375275"/>
              <a:gd name="connsiteX6" fmla="*/ 0 w 9258300"/>
              <a:gd name="connsiteY6" fmla="*/ 2823095 h 537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258300" h="5375275">
                <a:moveTo>
                  <a:pt x="0" y="0"/>
                </a:moveTo>
                <a:lnTo>
                  <a:pt x="9258300" y="0"/>
                </a:lnTo>
                <a:lnTo>
                  <a:pt x="9258300" y="5375275"/>
                </a:lnTo>
                <a:lnTo>
                  <a:pt x="2440394" y="5375275"/>
                </a:lnTo>
                <a:lnTo>
                  <a:pt x="2415219" y="5210317"/>
                </a:lnTo>
                <a:cubicBezTo>
                  <a:pt x="2170647" y="4015125"/>
                  <a:pt x="1229275" y="3073753"/>
                  <a:pt x="34084" y="2829182"/>
                </a:cubicBezTo>
                <a:lnTo>
                  <a:pt x="0" y="282309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Picture</a:t>
            </a:r>
          </a:p>
        </p:txBody>
      </p:sp>
      <p:sp>
        <p:nvSpPr>
          <p:cNvPr id="8" name="Textplatzhalter 9">
            <a:extLst>
              <a:ext uri="{FF2B5EF4-FFF2-40B4-BE49-F238E27FC236}">
                <a16:creationId xmlns:a16="http://schemas.microsoft.com/office/drawing/2014/main" id="{E1A7D628-936D-4D83-8A2F-85A50E8B7BC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80213" y="6129338"/>
            <a:ext cx="5040312" cy="508501"/>
          </a:xfrm>
        </p:spPr>
        <p:txBody>
          <a:bodyPr/>
          <a:lstStyle>
            <a:lvl1pPr marL="0" indent="0">
              <a:buNone/>
              <a:tabLst>
                <a:tab pos="1800000" algn="l"/>
              </a:tabLst>
              <a:defRPr sz="1350" b="0">
                <a:solidFill>
                  <a:schemeClr val="tx1"/>
                </a:solidFill>
              </a:defRPr>
            </a:lvl1pPr>
            <a:lvl2pPr marL="0" indent="0">
              <a:spcBef>
                <a:spcPts val="900"/>
              </a:spcBef>
              <a:buNone/>
              <a:tabLst>
                <a:tab pos="1800000" algn="l"/>
              </a:tabLst>
              <a:defRPr sz="1350"/>
            </a:lvl2pPr>
            <a:lvl3pPr marL="914400" indent="0">
              <a:buNone/>
              <a:defRPr sz="1350"/>
            </a:lvl3pPr>
            <a:lvl4pPr marL="1371600" indent="0">
              <a:buNone/>
              <a:defRPr sz="1350"/>
            </a:lvl4pPr>
            <a:lvl5pPr marL="1828800" indent="0">
              <a:buNone/>
              <a:defRPr sz="1350"/>
            </a:lvl5pPr>
          </a:lstStyle>
          <a:p>
            <a:pPr lvl="0"/>
            <a:r>
              <a:rPr lang="en-US"/>
              <a:t>Add project name	Date</a:t>
            </a:r>
          </a:p>
        </p:txBody>
      </p:sp>
    </p:spTree>
    <p:extLst>
      <p:ext uri="{BB962C8B-B14F-4D97-AF65-F5344CB8AC3E}">
        <p14:creationId xmlns:p14="http://schemas.microsoft.com/office/powerpoint/2010/main" val="24035870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2273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1F5C175-5CDD-4119-8E88-D19A21B9E10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96000" y="1592263"/>
            <a:ext cx="5724525" cy="3673475"/>
          </a:xfrm>
        </p:spPr>
        <p:txBody>
          <a:bodyPr anchor="ctr" anchorCtr="0"/>
          <a:lstStyle>
            <a:lvl1pPr algn="l">
              <a:lnSpc>
                <a:spcPts val="5400"/>
              </a:lnSpc>
              <a:defRPr sz="5200">
                <a:solidFill>
                  <a:schemeClr val="tx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4" name="Freihandform: Form 3">
            <a:extLst>
              <a:ext uri="{FF2B5EF4-FFF2-40B4-BE49-F238E27FC236}">
                <a16:creationId xmlns:a16="http://schemas.microsoft.com/office/drawing/2014/main" id="{BC85F92D-B00A-45BE-86DB-295DEF7C822A}"/>
              </a:ext>
            </a:extLst>
          </p:cNvPr>
          <p:cNvSpPr/>
          <p:nvPr userDrawn="1"/>
        </p:nvSpPr>
        <p:spPr>
          <a:xfrm>
            <a:off x="1" y="-12920"/>
            <a:ext cx="5430043" cy="6870921"/>
          </a:xfrm>
          <a:custGeom>
            <a:avLst/>
            <a:gdLst>
              <a:gd name="connsiteX0" fmla="*/ 0 w 5430043"/>
              <a:gd name="connsiteY0" fmla="*/ 0 h 6870921"/>
              <a:gd name="connsiteX1" fmla="*/ 3720025 w 5430043"/>
              <a:gd name="connsiteY1" fmla="*/ 0 h 6870921"/>
              <a:gd name="connsiteX2" fmla="*/ 3857965 w 5430043"/>
              <a:gd name="connsiteY2" fmla="*/ 108399 h 6870921"/>
              <a:gd name="connsiteX3" fmla="*/ 5430043 w 5430043"/>
              <a:gd name="connsiteY3" fmla="*/ 3441921 h 6870921"/>
              <a:gd name="connsiteX4" fmla="*/ 3857965 w 5430043"/>
              <a:gd name="connsiteY4" fmla="*/ 6775443 h 6870921"/>
              <a:gd name="connsiteX5" fmla="*/ 3736467 w 5430043"/>
              <a:gd name="connsiteY5" fmla="*/ 6870921 h 6870921"/>
              <a:gd name="connsiteX6" fmla="*/ 0 w 5430043"/>
              <a:gd name="connsiteY6" fmla="*/ 6870921 h 6870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30043" h="6870921">
                <a:moveTo>
                  <a:pt x="0" y="0"/>
                </a:moveTo>
                <a:lnTo>
                  <a:pt x="3720025" y="0"/>
                </a:lnTo>
                <a:lnTo>
                  <a:pt x="3857965" y="108399"/>
                </a:lnTo>
                <a:cubicBezTo>
                  <a:pt x="4818073" y="900751"/>
                  <a:pt x="5430043" y="2099870"/>
                  <a:pt x="5430043" y="3441921"/>
                </a:cubicBezTo>
                <a:cubicBezTo>
                  <a:pt x="5430043" y="4783973"/>
                  <a:pt x="4818073" y="5983092"/>
                  <a:pt x="3857965" y="6775443"/>
                </a:cubicBezTo>
                <a:lnTo>
                  <a:pt x="3736467" y="6870921"/>
                </a:lnTo>
                <a:lnTo>
                  <a:pt x="0" y="687092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1649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3884">
          <p15:clr>
            <a:srgbClr val="FBAE40"/>
          </p15:clr>
        </p15:guide>
        <p15:guide id="3" orient="horz" pos="3317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F5BDEF-1305-4DCC-946F-5D39ED7B5588}"/>
              </a:ext>
            </a:extLst>
          </p:cNvPr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2CCE8A-D607-4BD1-B251-B990C2A19338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12D00F51-3322-4F30-B9BB-86CF38F61815}" type="datetime4">
              <a:rPr lang="en-US" smtClean="0"/>
              <a:t>December 1, 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8DCF95-1529-46FA-9AFD-3495546F14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en-US"/>
              <a:t>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6AB68D-A70B-4AC3-A1E2-D2820155A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A6330FD-E694-4BC5-92F0-683C7ABAF447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55E4E6B-2834-4338-9791-59C5CBC1848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528638" y="1585124"/>
            <a:ext cx="11118018" cy="40932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14376C54-EE8C-4917-9542-2FD3AB0B88D0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525656" y="881483"/>
            <a:ext cx="8553252" cy="2520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 marL="0" indent="0" algn="l"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2pPr>
            <a:lvl3pPr marL="0" indent="0" algn="l"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3pPr>
            <a:lvl4pPr marL="0" indent="0" algn="l"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4pPr>
            <a:lvl5pPr marL="0" indent="0" algn="l"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5pPr>
            <a:lvl6pPr marL="0" indent="0" algn="l"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6pPr>
            <a:lvl7pPr marL="0" indent="0" algn="l"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7pPr>
            <a:lvl8pPr marL="0" indent="0" algn="l"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8pPr>
            <a:lvl9pPr marL="0" indent="0" algn="l"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A959EA23-2358-4A43-A922-8DE91879DC2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516734" y="6027535"/>
            <a:ext cx="11129922" cy="270600"/>
          </a:xfrm>
        </p:spPr>
        <p:txBody>
          <a:bodyPr anchor="b"/>
          <a:lstStyle>
            <a:lvl1pPr marL="288000" indent="-288000">
              <a:spcBef>
                <a:spcPts val="0"/>
              </a:spcBef>
              <a:buClr>
                <a:schemeClr val="bg2"/>
              </a:buClr>
              <a:buSzPct val="90000"/>
              <a:buFont typeface="Arial" panose="020B0604020202020204" pitchFamily="34" charset="0"/>
              <a:buChar char="►"/>
              <a:defRPr sz="180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288000" indent="-288000">
              <a:spcBef>
                <a:spcPts val="0"/>
              </a:spcBef>
              <a:buClr>
                <a:schemeClr val="bg2"/>
              </a:buClr>
              <a:buSzPct val="90000"/>
              <a:buFont typeface="Arial" panose="020B0604020202020204" pitchFamily="34" charset="0"/>
              <a:buChar char="►"/>
              <a:defRPr sz="180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2pPr>
            <a:lvl3pPr marL="288000" indent="-288000">
              <a:spcBef>
                <a:spcPts val="0"/>
              </a:spcBef>
              <a:buClr>
                <a:schemeClr val="bg2"/>
              </a:buClr>
              <a:buSzPct val="90000"/>
              <a:buFont typeface="Arial" panose="020B0604020202020204" pitchFamily="34" charset="0"/>
              <a:buChar char="►"/>
              <a:defRPr sz="180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3pPr>
            <a:lvl4pPr marL="288000" indent="-288000">
              <a:spcBef>
                <a:spcPts val="0"/>
              </a:spcBef>
              <a:buClr>
                <a:schemeClr val="bg2"/>
              </a:buClr>
              <a:buSzPct val="90000"/>
              <a:buFont typeface="Arial" panose="020B0604020202020204" pitchFamily="34" charset="0"/>
              <a:buChar char="►"/>
              <a:defRPr sz="180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4pPr>
            <a:lvl5pPr marL="288000" indent="-288000">
              <a:spcBef>
                <a:spcPts val="0"/>
              </a:spcBef>
              <a:buClr>
                <a:schemeClr val="bg2"/>
              </a:buClr>
              <a:buSzPct val="90000"/>
              <a:buFont typeface="Arial" panose="020B0604020202020204" pitchFamily="34" charset="0"/>
              <a:buChar char="►"/>
              <a:defRPr sz="180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5pPr>
            <a:lvl6pPr marL="288000" indent="-288000">
              <a:spcBef>
                <a:spcPts val="0"/>
              </a:spcBef>
              <a:buClr>
                <a:schemeClr val="bg2"/>
              </a:buClr>
              <a:buSzPct val="90000"/>
              <a:buFont typeface="Arial" panose="020B0604020202020204" pitchFamily="34" charset="0"/>
              <a:buChar char="►"/>
              <a:defRPr sz="180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6pPr>
            <a:lvl7pPr marL="288000" indent="-288000">
              <a:spcBef>
                <a:spcPts val="0"/>
              </a:spcBef>
              <a:buClr>
                <a:schemeClr val="bg2"/>
              </a:buClr>
              <a:buSzPct val="90000"/>
              <a:buFont typeface="Arial" panose="020B0604020202020204" pitchFamily="34" charset="0"/>
              <a:buChar char="►"/>
              <a:defRPr sz="180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7pPr>
            <a:lvl8pPr marL="288000" indent="-288000">
              <a:spcBef>
                <a:spcPts val="0"/>
              </a:spcBef>
              <a:buClr>
                <a:schemeClr val="bg2"/>
              </a:buClr>
              <a:buSzPct val="90000"/>
              <a:buFont typeface="Arial" panose="020B0604020202020204" pitchFamily="34" charset="0"/>
              <a:buChar char="►"/>
              <a:defRPr sz="180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8pPr>
            <a:lvl9pPr marL="288000" indent="-288000">
              <a:spcBef>
                <a:spcPts val="0"/>
              </a:spcBef>
              <a:buClr>
                <a:schemeClr val="bg2"/>
              </a:buClr>
              <a:buSzPct val="90000"/>
              <a:buFont typeface="Arial" panose="020B0604020202020204" pitchFamily="34" charset="0"/>
              <a:buChar char="►"/>
              <a:defRPr sz="180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0337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B0D4C38E-CE1C-B5DB-F669-67C4399A180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808132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92" imgH="591" progId="TCLayout.ActiveDocument.1">
                  <p:embed/>
                </p:oleObj>
              </mc:Choice>
              <mc:Fallback>
                <p:oleObj name="think-cell Slide" r:id="rId3" imgW="592" imgH="591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0D4C38E-CE1C-B5DB-F669-67C4399A18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r>
              <a:rPr lang="en-GB" noProof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33400" y="1638300"/>
            <a:ext cx="11125200" cy="4572000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</a:lstStyle>
          <a:p>
            <a:pPr lvl="0"/>
            <a:r>
              <a:rPr lang="en-GB" noProof="0"/>
              <a:t>Text Level 1</a:t>
            </a:r>
          </a:p>
          <a:p>
            <a:pPr lvl="1"/>
            <a:r>
              <a:rPr lang="en-GB" noProof="0"/>
              <a:t>Text Level 2</a:t>
            </a:r>
          </a:p>
          <a:p>
            <a:pPr lvl="2"/>
            <a:r>
              <a:rPr lang="en-GB" noProof="0"/>
              <a:t>Text Level 3</a:t>
            </a:r>
          </a:p>
          <a:p>
            <a:pPr lvl="3"/>
            <a:r>
              <a:rPr lang="en-GB" noProof="0"/>
              <a:t>Text Level 4</a:t>
            </a:r>
          </a:p>
          <a:p>
            <a:pPr lvl="4"/>
            <a:r>
              <a:rPr lang="en-GB" noProof="0"/>
              <a:t>Text Level 5</a:t>
            </a:r>
          </a:p>
        </p:txBody>
      </p:sp>
      <p:sp>
        <p:nvSpPr>
          <p:cNvPr id="8" name="Fußzeilenplatzhalter 4">
            <a:extLst>
              <a:ext uri="{FF2B5EF4-FFF2-40B4-BE49-F238E27FC236}">
                <a16:creationId xmlns:a16="http://schemas.microsoft.com/office/drawing/2014/main" id="{135098AD-39E0-430A-B869-6429DF15E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0" y="6356350"/>
            <a:ext cx="5417343" cy="27622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r>
              <a:rPr lang="en-US"/>
              <a:t>Phase 2 - Campaign Planning document</a:t>
            </a:r>
          </a:p>
        </p:txBody>
      </p:sp>
      <p:sp>
        <p:nvSpPr>
          <p:cNvPr id="9" name="Foliennummernplatzhalter 5">
            <a:extLst>
              <a:ext uri="{FF2B5EF4-FFF2-40B4-BE49-F238E27FC236}">
                <a16:creationId xmlns:a16="http://schemas.microsoft.com/office/drawing/2014/main" id="{D2A9D8DD-8645-4957-A5FB-8AC2E3FCB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3344" y="6356351"/>
            <a:ext cx="307180" cy="276224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fld id="{0A6ABA92-B65E-42F5-BB28-73DA50746A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370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ihandform: Form 17">
            <a:extLst>
              <a:ext uri="{FF2B5EF4-FFF2-40B4-BE49-F238E27FC236}">
                <a16:creationId xmlns:a16="http://schemas.microsoft.com/office/drawing/2014/main" id="{546670CB-EB2B-4EF2-AFEF-87CFD92477E1}"/>
              </a:ext>
            </a:extLst>
          </p:cNvPr>
          <p:cNvSpPr/>
          <p:nvPr userDrawn="1"/>
        </p:nvSpPr>
        <p:spPr>
          <a:xfrm>
            <a:off x="1" y="-12920"/>
            <a:ext cx="5430043" cy="6870921"/>
          </a:xfrm>
          <a:custGeom>
            <a:avLst/>
            <a:gdLst>
              <a:gd name="connsiteX0" fmla="*/ 0 w 5430043"/>
              <a:gd name="connsiteY0" fmla="*/ 0 h 6870921"/>
              <a:gd name="connsiteX1" fmla="*/ 3720025 w 5430043"/>
              <a:gd name="connsiteY1" fmla="*/ 0 h 6870921"/>
              <a:gd name="connsiteX2" fmla="*/ 3857965 w 5430043"/>
              <a:gd name="connsiteY2" fmla="*/ 108399 h 6870921"/>
              <a:gd name="connsiteX3" fmla="*/ 5430043 w 5430043"/>
              <a:gd name="connsiteY3" fmla="*/ 3441921 h 6870921"/>
              <a:gd name="connsiteX4" fmla="*/ 3857965 w 5430043"/>
              <a:gd name="connsiteY4" fmla="*/ 6775443 h 6870921"/>
              <a:gd name="connsiteX5" fmla="*/ 3736467 w 5430043"/>
              <a:gd name="connsiteY5" fmla="*/ 6870921 h 6870921"/>
              <a:gd name="connsiteX6" fmla="*/ 0 w 5430043"/>
              <a:gd name="connsiteY6" fmla="*/ 6870921 h 6870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30043" h="6870921">
                <a:moveTo>
                  <a:pt x="0" y="0"/>
                </a:moveTo>
                <a:lnTo>
                  <a:pt x="3720025" y="0"/>
                </a:lnTo>
                <a:lnTo>
                  <a:pt x="3857965" y="108399"/>
                </a:lnTo>
                <a:cubicBezTo>
                  <a:pt x="4818073" y="900751"/>
                  <a:pt x="5430043" y="2099870"/>
                  <a:pt x="5430043" y="3441921"/>
                </a:cubicBezTo>
                <a:cubicBezTo>
                  <a:pt x="5430043" y="4783973"/>
                  <a:pt x="4818073" y="5983092"/>
                  <a:pt x="3857965" y="6775443"/>
                </a:cubicBezTo>
                <a:lnTo>
                  <a:pt x="3736467" y="6870921"/>
                </a:lnTo>
                <a:lnTo>
                  <a:pt x="0" y="687092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1F5C175-5CDD-4119-8E88-D19A21B9E10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780212" y="1989139"/>
            <a:ext cx="5040313" cy="1619248"/>
          </a:xfrm>
        </p:spPr>
        <p:txBody>
          <a:bodyPr anchor="t" anchorCtr="0"/>
          <a:lstStyle>
            <a:lvl1pPr algn="l">
              <a:lnSpc>
                <a:spcPts val="5000"/>
              </a:lnSpc>
              <a:defRPr sz="3750"/>
            </a:lvl1pPr>
          </a:lstStyle>
          <a:p>
            <a:r>
              <a:rPr lang="en-US"/>
              <a:t>Title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BD95983-37AF-4025-91FE-CAC128DFA31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780212" y="3608388"/>
            <a:ext cx="3644901" cy="1249362"/>
          </a:xfrm>
        </p:spPr>
        <p:txBody>
          <a:bodyPr/>
          <a:lstStyle>
            <a:lvl1pPr marL="0" indent="0" algn="l">
              <a:lnSpc>
                <a:spcPts val="1800"/>
              </a:lnSpc>
              <a:spcBef>
                <a:spcPts val="0"/>
              </a:spcBef>
              <a:buNone/>
              <a:defRPr sz="135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Text</a:t>
            </a:r>
          </a:p>
        </p:txBody>
      </p:sp>
      <p:pic>
        <p:nvPicPr>
          <p:cNvPr id="20" name="Grafik 19">
            <a:extLst>
              <a:ext uri="{FF2B5EF4-FFF2-40B4-BE49-F238E27FC236}">
                <a16:creationId xmlns:a16="http://schemas.microsoft.com/office/drawing/2014/main" id="{3E0BBF96-9146-43E3-BF41-DD0731FB31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7977" y="675092"/>
            <a:ext cx="1188000" cy="442109"/>
          </a:xfrm>
          <a:prstGeom prst="rect">
            <a:avLst/>
          </a:prstGeom>
        </p:spPr>
      </p:pic>
      <p:sp>
        <p:nvSpPr>
          <p:cNvPr id="7" name="Textplatzhalter 9">
            <a:extLst>
              <a:ext uri="{FF2B5EF4-FFF2-40B4-BE49-F238E27FC236}">
                <a16:creationId xmlns:a16="http://schemas.microsoft.com/office/drawing/2014/main" id="{ECCAE671-0604-4F09-8053-34BDFE9F65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80213" y="6129338"/>
            <a:ext cx="5040312" cy="508501"/>
          </a:xfrm>
        </p:spPr>
        <p:txBody>
          <a:bodyPr/>
          <a:lstStyle>
            <a:lvl1pPr marL="0" indent="0">
              <a:buNone/>
              <a:tabLst>
                <a:tab pos="1800000" algn="l"/>
              </a:tabLst>
              <a:defRPr sz="1350" b="0">
                <a:solidFill>
                  <a:schemeClr val="tx1"/>
                </a:solidFill>
              </a:defRPr>
            </a:lvl1pPr>
            <a:lvl2pPr marL="0" indent="0">
              <a:spcBef>
                <a:spcPts val="900"/>
              </a:spcBef>
              <a:buNone/>
              <a:tabLst>
                <a:tab pos="1800000" algn="l"/>
              </a:tabLst>
              <a:defRPr sz="1350"/>
            </a:lvl2pPr>
            <a:lvl3pPr marL="914400" indent="0">
              <a:buNone/>
              <a:defRPr sz="1350"/>
            </a:lvl3pPr>
            <a:lvl4pPr marL="1371600" indent="0">
              <a:buNone/>
              <a:defRPr sz="1350"/>
            </a:lvl4pPr>
            <a:lvl5pPr marL="1828800" indent="0">
              <a:buNone/>
              <a:defRPr sz="1350"/>
            </a:lvl5pPr>
          </a:lstStyle>
          <a:p>
            <a:pPr lvl="0"/>
            <a:r>
              <a:rPr lang="en-US"/>
              <a:t>Add project name	Date</a:t>
            </a:r>
          </a:p>
        </p:txBody>
      </p:sp>
    </p:spTree>
    <p:extLst>
      <p:ext uri="{BB962C8B-B14F-4D97-AF65-F5344CB8AC3E}">
        <p14:creationId xmlns:p14="http://schemas.microsoft.com/office/powerpoint/2010/main" val="3133695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227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1F5C175-5CDD-4119-8E88-D19A21B9E10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46524" y="2121583"/>
            <a:ext cx="6084887" cy="4164013"/>
          </a:xfrm>
        </p:spPr>
        <p:txBody>
          <a:bodyPr anchor="b" anchorCtr="0"/>
          <a:lstStyle>
            <a:lvl1pPr algn="l">
              <a:lnSpc>
                <a:spcPts val="5400"/>
              </a:lnSpc>
              <a:defRPr sz="5200"/>
            </a:lvl1pPr>
          </a:lstStyle>
          <a:p>
            <a:r>
              <a:rPr lang="en-US"/>
              <a:t>Title</a:t>
            </a:r>
          </a:p>
        </p:txBody>
      </p:sp>
      <p:sp>
        <p:nvSpPr>
          <p:cNvPr id="16" name="Bildplatzhalter 15">
            <a:extLst>
              <a:ext uri="{FF2B5EF4-FFF2-40B4-BE49-F238E27FC236}">
                <a16:creationId xmlns:a16="http://schemas.microsoft.com/office/drawing/2014/main" id="{57FB7FF3-7199-4DF3-8975-446926DC0B7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" y="-12920"/>
            <a:ext cx="5418613" cy="6870920"/>
          </a:xfrm>
          <a:custGeom>
            <a:avLst/>
            <a:gdLst>
              <a:gd name="connsiteX0" fmla="*/ 0 w 5418613"/>
              <a:gd name="connsiteY0" fmla="*/ 0 h 6870920"/>
              <a:gd name="connsiteX1" fmla="*/ 3708596 w 5418613"/>
              <a:gd name="connsiteY1" fmla="*/ 0 h 6870920"/>
              <a:gd name="connsiteX2" fmla="*/ 3846534 w 5418613"/>
              <a:gd name="connsiteY2" fmla="*/ 108399 h 6870920"/>
              <a:gd name="connsiteX3" fmla="*/ 5418613 w 5418613"/>
              <a:gd name="connsiteY3" fmla="*/ 3441920 h 6870920"/>
              <a:gd name="connsiteX4" fmla="*/ 3846534 w 5418613"/>
              <a:gd name="connsiteY4" fmla="*/ 6775442 h 6870920"/>
              <a:gd name="connsiteX5" fmla="*/ 3725037 w 5418613"/>
              <a:gd name="connsiteY5" fmla="*/ 6870920 h 6870920"/>
              <a:gd name="connsiteX6" fmla="*/ 0 w 5418613"/>
              <a:gd name="connsiteY6" fmla="*/ 6870920 h 6870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18613" h="6870920">
                <a:moveTo>
                  <a:pt x="0" y="0"/>
                </a:moveTo>
                <a:lnTo>
                  <a:pt x="3708596" y="0"/>
                </a:lnTo>
                <a:lnTo>
                  <a:pt x="3846534" y="108399"/>
                </a:lnTo>
                <a:cubicBezTo>
                  <a:pt x="4806642" y="900750"/>
                  <a:pt x="5418613" y="2099869"/>
                  <a:pt x="5418613" y="3441920"/>
                </a:cubicBezTo>
                <a:cubicBezTo>
                  <a:pt x="5418613" y="4783972"/>
                  <a:pt x="4806642" y="5983091"/>
                  <a:pt x="3846534" y="6775442"/>
                </a:cubicBezTo>
                <a:lnTo>
                  <a:pt x="3725037" y="6870920"/>
                </a:lnTo>
                <a:lnTo>
                  <a:pt x="0" y="6870920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3600483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32">
          <p15:clr>
            <a:srgbClr val="FBAE40"/>
          </p15:clr>
        </p15:guide>
        <p15:guide id="3" orient="horz" pos="2273">
          <p15:clr>
            <a:srgbClr val="FBAE40"/>
          </p15:clr>
        </p15:guide>
        <p15:guide id="4" pos="3613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ihandform: Form 17">
            <a:extLst>
              <a:ext uri="{FF2B5EF4-FFF2-40B4-BE49-F238E27FC236}">
                <a16:creationId xmlns:a16="http://schemas.microsoft.com/office/drawing/2014/main" id="{546670CB-EB2B-4EF2-AFEF-87CFD92477E1}"/>
              </a:ext>
            </a:extLst>
          </p:cNvPr>
          <p:cNvSpPr/>
          <p:nvPr userDrawn="1"/>
        </p:nvSpPr>
        <p:spPr>
          <a:xfrm>
            <a:off x="1" y="-12920"/>
            <a:ext cx="5430043" cy="6870921"/>
          </a:xfrm>
          <a:custGeom>
            <a:avLst/>
            <a:gdLst>
              <a:gd name="connsiteX0" fmla="*/ 0 w 5430043"/>
              <a:gd name="connsiteY0" fmla="*/ 0 h 6870921"/>
              <a:gd name="connsiteX1" fmla="*/ 3720025 w 5430043"/>
              <a:gd name="connsiteY1" fmla="*/ 0 h 6870921"/>
              <a:gd name="connsiteX2" fmla="*/ 3857965 w 5430043"/>
              <a:gd name="connsiteY2" fmla="*/ 108399 h 6870921"/>
              <a:gd name="connsiteX3" fmla="*/ 5430043 w 5430043"/>
              <a:gd name="connsiteY3" fmla="*/ 3441921 h 6870921"/>
              <a:gd name="connsiteX4" fmla="*/ 3857965 w 5430043"/>
              <a:gd name="connsiteY4" fmla="*/ 6775443 h 6870921"/>
              <a:gd name="connsiteX5" fmla="*/ 3736467 w 5430043"/>
              <a:gd name="connsiteY5" fmla="*/ 6870921 h 6870921"/>
              <a:gd name="connsiteX6" fmla="*/ 0 w 5430043"/>
              <a:gd name="connsiteY6" fmla="*/ 6870921 h 6870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30043" h="6870921">
                <a:moveTo>
                  <a:pt x="0" y="0"/>
                </a:moveTo>
                <a:lnTo>
                  <a:pt x="3720025" y="0"/>
                </a:lnTo>
                <a:lnTo>
                  <a:pt x="3857965" y="108399"/>
                </a:lnTo>
                <a:cubicBezTo>
                  <a:pt x="4818073" y="900751"/>
                  <a:pt x="5430043" y="2099870"/>
                  <a:pt x="5430043" y="3441921"/>
                </a:cubicBezTo>
                <a:cubicBezTo>
                  <a:pt x="5430043" y="4783973"/>
                  <a:pt x="4818073" y="5983092"/>
                  <a:pt x="3857965" y="6775443"/>
                </a:cubicBezTo>
                <a:lnTo>
                  <a:pt x="3736467" y="6870921"/>
                </a:lnTo>
                <a:lnTo>
                  <a:pt x="0" y="687092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1F5C175-5CDD-4119-8E88-D19A21B9E10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35638" y="2121583"/>
            <a:ext cx="6084887" cy="4164013"/>
          </a:xfrm>
        </p:spPr>
        <p:txBody>
          <a:bodyPr anchor="b" anchorCtr="0"/>
          <a:lstStyle>
            <a:lvl1pPr algn="l">
              <a:lnSpc>
                <a:spcPts val="5400"/>
              </a:lnSpc>
              <a:defRPr sz="5200"/>
            </a:lvl1pPr>
          </a:lstStyle>
          <a:p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7876893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32">
          <p15:clr>
            <a:srgbClr val="FBAE40"/>
          </p15:clr>
        </p15:guide>
        <p15:guide id="3" orient="horz" pos="2273">
          <p15:clr>
            <a:srgbClr val="FBAE40"/>
          </p15:clr>
        </p15:guide>
        <p15:guide id="4" pos="3613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ihandform: Form 17">
            <a:extLst>
              <a:ext uri="{FF2B5EF4-FFF2-40B4-BE49-F238E27FC236}">
                <a16:creationId xmlns:a16="http://schemas.microsoft.com/office/drawing/2014/main" id="{546670CB-EB2B-4EF2-AFEF-87CFD92477E1}"/>
              </a:ext>
            </a:extLst>
          </p:cNvPr>
          <p:cNvSpPr/>
          <p:nvPr userDrawn="1"/>
        </p:nvSpPr>
        <p:spPr>
          <a:xfrm>
            <a:off x="1" y="-12920"/>
            <a:ext cx="5430043" cy="6870921"/>
          </a:xfrm>
          <a:custGeom>
            <a:avLst/>
            <a:gdLst>
              <a:gd name="connsiteX0" fmla="*/ 0 w 5430043"/>
              <a:gd name="connsiteY0" fmla="*/ 0 h 6870921"/>
              <a:gd name="connsiteX1" fmla="*/ 3720025 w 5430043"/>
              <a:gd name="connsiteY1" fmla="*/ 0 h 6870921"/>
              <a:gd name="connsiteX2" fmla="*/ 3857965 w 5430043"/>
              <a:gd name="connsiteY2" fmla="*/ 108399 h 6870921"/>
              <a:gd name="connsiteX3" fmla="*/ 5430043 w 5430043"/>
              <a:gd name="connsiteY3" fmla="*/ 3441921 h 6870921"/>
              <a:gd name="connsiteX4" fmla="*/ 3857965 w 5430043"/>
              <a:gd name="connsiteY4" fmla="*/ 6775443 h 6870921"/>
              <a:gd name="connsiteX5" fmla="*/ 3736467 w 5430043"/>
              <a:gd name="connsiteY5" fmla="*/ 6870921 h 6870921"/>
              <a:gd name="connsiteX6" fmla="*/ 0 w 5430043"/>
              <a:gd name="connsiteY6" fmla="*/ 6870921 h 6870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30043" h="6870921">
                <a:moveTo>
                  <a:pt x="0" y="0"/>
                </a:moveTo>
                <a:lnTo>
                  <a:pt x="3720025" y="0"/>
                </a:lnTo>
                <a:lnTo>
                  <a:pt x="3857965" y="108399"/>
                </a:lnTo>
                <a:cubicBezTo>
                  <a:pt x="4818073" y="900751"/>
                  <a:pt x="5430043" y="2099870"/>
                  <a:pt x="5430043" y="3441921"/>
                </a:cubicBezTo>
                <a:cubicBezTo>
                  <a:pt x="5430043" y="4783973"/>
                  <a:pt x="4818073" y="5983092"/>
                  <a:pt x="3857965" y="6775443"/>
                </a:cubicBezTo>
                <a:lnTo>
                  <a:pt x="3736467" y="6870921"/>
                </a:lnTo>
                <a:lnTo>
                  <a:pt x="0" y="687092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1F5C175-5CDD-4119-8E88-D19A21B9E10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780212" y="1989139"/>
            <a:ext cx="5040313" cy="1619248"/>
          </a:xfrm>
        </p:spPr>
        <p:txBody>
          <a:bodyPr anchor="t" anchorCtr="0"/>
          <a:lstStyle>
            <a:lvl1pPr algn="l">
              <a:lnSpc>
                <a:spcPts val="5000"/>
              </a:lnSpc>
              <a:defRPr sz="3750"/>
            </a:lvl1pPr>
          </a:lstStyle>
          <a:p>
            <a:r>
              <a:rPr lang="en-US"/>
              <a:t>Title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BD95983-37AF-4025-91FE-CAC128DFA31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780212" y="3608388"/>
            <a:ext cx="3644901" cy="1249362"/>
          </a:xfrm>
        </p:spPr>
        <p:txBody>
          <a:bodyPr/>
          <a:lstStyle>
            <a:lvl1pPr marL="0" indent="0" algn="l">
              <a:lnSpc>
                <a:spcPts val="1800"/>
              </a:lnSpc>
              <a:spcBef>
                <a:spcPts val="0"/>
              </a:spcBef>
              <a:buNone/>
              <a:defRPr sz="135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Text</a:t>
            </a:r>
          </a:p>
        </p:txBody>
      </p:sp>
      <p:pic>
        <p:nvPicPr>
          <p:cNvPr id="20" name="Grafik 19">
            <a:extLst>
              <a:ext uri="{FF2B5EF4-FFF2-40B4-BE49-F238E27FC236}">
                <a16:creationId xmlns:a16="http://schemas.microsoft.com/office/drawing/2014/main" id="{3E0BBF96-9146-43E3-BF41-DD0731FB31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7977" y="675092"/>
            <a:ext cx="1188000" cy="442109"/>
          </a:xfrm>
          <a:prstGeom prst="rect">
            <a:avLst/>
          </a:prstGeom>
        </p:spPr>
      </p:pic>
      <p:sp>
        <p:nvSpPr>
          <p:cNvPr id="7" name="Textplatzhalter 9">
            <a:extLst>
              <a:ext uri="{FF2B5EF4-FFF2-40B4-BE49-F238E27FC236}">
                <a16:creationId xmlns:a16="http://schemas.microsoft.com/office/drawing/2014/main" id="{ECCAE671-0604-4F09-8053-34BDFE9F65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80213" y="6129338"/>
            <a:ext cx="5040312" cy="508501"/>
          </a:xfrm>
        </p:spPr>
        <p:txBody>
          <a:bodyPr/>
          <a:lstStyle>
            <a:lvl1pPr marL="0" indent="0">
              <a:buNone/>
              <a:tabLst>
                <a:tab pos="1800000" algn="l"/>
              </a:tabLst>
              <a:defRPr sz="1350" b="0">
                <a:solidFill>
                  <a:schemeClr val="tx1"/>
                </a:solidFill>
              </a:defRPr>
            </a:lvl1pPr>
            <a:lvl2pPr marL="0" indent="0">
              <a:spcBef>
                <a:spcPts val="900"/>
              </a:spcBef>
              <a:buNone/>
              <a:tabLst>
                <a:tab pos="1800000" algn="l"/>
              </a:tabLst>
              <a:defRPr sz="1350"/>
            </a:lvl2pPr>
            <a:lvl3pPr marL="914400" indent="0">
              <a:buNone/>
              <a:defRPr sz="1350"/>
            </a:lvl3pPr>
            <a:lvl4pPr marL="1371600" indent="0">
              <a:buNone/>
              <a:defRPr sz="1350"/>
            </a:lvl4pPr>
            <a:lvl5pPr marL="1828800" indent="0">
              <a:buNone/>
              <a:defRPr sz="1350"/>
            </a:lvl5pPr>
          </a:lstStyle>
          <a:p>
            <a:pPr lvl="0"/>
            <a:r>
              <a:rPr lang="en-US"/>
              <a:t>Add project name	Date</a:t>
            </a:r>
          </a:p>
        </p:txBody>
      </p:sp>
    </p:spTree>
    <p:extLst>
      <p:ext uri="{BB962C8B-B14F-4D97-AF65-F5344CB8AC3E}">
        <p14:creationId xmlns:p14="http://schemas.microsoft.com/office/powerpoint/2010/main" val="32651505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2273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with 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1F5C175-5CDD-4119-8E88-D19A21B9E10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8813" y="836612"/>
            <a:ext cx="8683307" cy="1584325"/>
          </a:xfrm>
        </p:spPr>
        <p:txBody>
          <a:bodyPr anchor="t" anchorCtr="0"/>
          <a:lstStyle>
            <a:lvl1pPr algn="l">
              <a:lnSpc>
                <a:spcPts val="5400"/>
              </a:lnSpc>
              <a:defRPr sz="5200"/>
            </a:lvl1pPr>
          </a:lstStyle>
          <a:p>
            <a:r>
              <a:rPr lang="en-US"/>
              <a:t>Title</a:t>
            </a:r>
          </a:p>
        </p:txBody>
      </p:sp>
      <p:sp>
        <p:nvSpPr>
          <p:cNvPr id="7" name="Freihandform: Form 6">
            <a:extLst>
              <a:ext uri="{FF2B5EF4-FFF2-40B4-BE49-F238E27FC236}">
                <a16:creationId xmlns:a16="http://schemas.microsoft.com/office/drawing/2014/main" id="{3E060D58-3D6E-4331-86F8-D464928C498D}"/>
              </a:ext>
            </a:extLst>
          </p:cNvPr>
          <p:cNvSpPr/>
          <p:nvPr userDrawn="1"/>
        </p:nvSpPr>
        <p:spPr>
          <a:xfrm>
            <a:off x="0" y="701342"/>
            <a:ext cx="434378" cy="864000"/>
          </a:xfrm>
          <a:custGeom>
            <a:avLst/>
            <a:gdLst>
              <a:gd name="connsiteX0" fmla="*/ 2378 w 434378"/>
              <a:gd name="connsiteY0" fmla="*/ 0 h 864000"/>
              <a:gd name="connsiteX1" fmla="*/ 434378 w 434378"/>
              <a:gd name="connsiteY1" fmla="*/ 432000 h 864000"/>
              <a:gd name="connsiteX2" fmla="*/ 2378 w 434378"/>
              <a:gd name="connsiteY2" fmla="*/ 864000 h 864000"/>
              <a:gd name="connsiteX3" fmla="*/ 0 w 434378"/>
              <a:gd name="connsiteY3" fmla="*/ 863760 h 864000"/>
              <a:gd name="connsiteX4" fmla="*/ 0 w 434378"/>
              <a:gd name="connsiteY4" fmla="*/ 240 h 86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4378" h="864000">
                <a:moveTo>
                  <a:pt x="2378" y="0"/>
                </a:moveTo>
                <a:cubicBezTo>
                  <a:pt x="240965" y="0"/>
                  <a:pt x="434378" y="193413"/>
                  <a:pt x="434378" y="432000"/>
                </a:cubicBezTo>
                <a:cubicBezTo>
                  <a:pt x="434378" y="670587"/>
                  <a:pt x="240965" y="864000"/>
                  <a:pt x="2378" y="864000"/>
                </a:cubicBezTo>
                <a:lnTo>
                  <a:pt x="0" y="863760"/>
                </a:lnTo>
                <a:lnTo>
                  <a:pt x="0" y="240"/>
                </a:lnTo>
                <a:close/>
              </a:path>
            </a:pathLst>
          </a:custGeom>
          <a:solidFill>
            <a:srgbClr val="88B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7D25C1C1-7677-431A-9537-83EB19ED905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58813" y="2941956"/>
            <a:ext cx="3529012" cy="3224212"/>
          </a:xfrm>
        </p:spPr>
        <p:txBody>
          <a:bodyPr anchor="b" anchorCtr="0"/>
          <a:lstStyle>
            <a:lvl1pPr marL="0" indent="0">
              <a:lnSpc>
                <a:spcPts val="2000"/>
              </a:lnSpc>
              <a:spcBef>
                <a:spcPts val="1000"/>
              </a:spcBef>
              <a:buNone/>
              <a:defRPr sz="1600"/>
            </a:lvl1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12" name="Textplatzhalter 5">
            <a:extLst>
              <a:ext uri="{FF2B5EF4-FFF2-40B4-BE49-F238E27FC236}">
                <a16:creationId xmlns:a16="http://schemas.microsoft.com/office/drawing/2014/main" id="{EE16CAE4-6C0A-4AD7-A6BA-310ACB0E1FC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31494" y="2941956"/>
            <a:ext cx="3529012" cy="3224212"/>
          </a:xfrm>
        </p:spPr>
        <p:txBody>
          <a:bodyPr anchor="b" anchorCtr="0"/>
          <a:lstStyle>
            <a:lvl1pPr marL="0" indent="0">
              <a:lnSpc>
                <a:spcPts val="2000"/>
              </a:lnSpc>
              <a:spcBef>
                <a:spcPts val="1000"/>
              </a:spcBef>
              <a:buNone/>
              <a:defRPr sz="1600"/>
            </a:lvl1pPr>
          </a:lstStyle>
          <a:p>
            <a:pPr lvl="0"/>
            <a:r>
              <a:rPr lang="en-US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27624698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88">
          <p15:clr>
            <a:srgbClr val="FBAE40"/>
          </p15:clr>
        </p15:guide>
        <p15:guide id="3" orient="horz" pos="527">
          <p15:clr>
            <a:srgbClr val="FBAE40"/>
          </p15:clr>
        </p15:guide>
        <p15:guide id="4" pos="2638">
          <p15:clr>
            <a:srgbClr val="FBAE40"/>
          </p15:clr>
        </p15:guide>
        <p15:guide id="5" pos="2729">
          <p15:clr>
            <a:srgbClr val="FBAE40"/>
          </p15:clr>
        </p15:guide>
        <p15:guide id="6" pos="495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1F5C175-5CDD-4119-8E88-D19A21B9E10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74825" y="1376363"/>
            <a:ext cx="8642350" cy="2957195"/>
          </a:xfrm>
        </p:spPr>
        <p:txBody>
          <a:bodyPr anchor="t" anchorCtr="0"/>
          <a:lstStyle>
            <a:lvl1pPr algn="l">
              <a:lnSpc>
                <a:spcPts val="4900"/>
              </a:lnSpc>
              <a:defRPr sz="4200"/>
            </a:lvl1pPr>
          </a:lstStyle>
          <a:p>
            <a:r>
              <a:rPr lang="en-US"/>
              <a:t>Text</a:t>
            </a:r>
          </a:p>
        </p:txBody>
      </p:sp>
      <p:sp>
        <p:nvSpPr>
          <p:cNvPr id="11" name="Freihandform: Form 10">
            <a:extLst>
              <a:ext uri="{FF2B5EF4-FFF2-40B4-BE49-F238E27FC236}">
                <a16:creationId xmlns:a16="http://schemas.microsoft.com/office/drawing/2014/main" id="{5964B511-30F2-4998-84B7-1784C8239540}"/>
              </a:ext>
            </a:extLst>
          </p:cNvPr>
          <p:cNvSpPr/>
          <p:nvPr userDrawn="1"/>
        </p:nvSpPr>
        <p:spPr>
          <a:xfrm>
            <a:off x="3130525" y="4920484"/>
            <a:ext cx="5930950" cy="1937516"/>
          </a:xfrm>
          <a:custGeom>
            <a:avLst/>
            <a:gdLst>
              <a:gd name="connsiteX0" fmla="*/ 2965475 w 5930950"/>
              <a:gd name="connsiteY0" fmla="*/ 0 h 1937516"/>
              <a:gd name="connsiteX1" fmla="*/ 5814425 w 5930950"/>
              <a:gd name="connsiteY1" fmla="*/ 1695624 h 1937516"/>
              <a:gd name="connsiteX2" fmla="*/ 5930950 w 5930950"/>
              <a:gd name="connsiteY2" fmla="*/ 1937516 h 1937516"/>
              <a:gd name="connsiteX3" fmla="*/ 0 w 5930950"/>
              <a:gd name="connsiteY3" fmla="*/ 1937516 h 1937516"/>
              <a:gd name="connsiteX4" fmla="*/ 116526 w 5930950"/>
              <a:gd name="connsiteY4" fmla="*/ 1695624 h 1937516"/>
              <a:gd name="connsiteX5" fmla="*/ 2965475 w 5930950"/>
              <a:gd name="connsiteY5" fmla="*/ 0 h 19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30950" h="1937516">
                <a:moveTo>
                  <a:pt x="2965475" y="0"/>
                </a:moveTo>
                <a:cubicBezTo>
                  <a:pt x="4195690" y="0"/>
                  <a:pt x="5265765" y="685634"/>
                  <a:pt x="5814425" y="1695624"/>
                </a:cubicBezTo>
                <a:lnTo>
                  <a:pt x="5930950" y="1937516"/>
                </a:lnTo>
                <a:lnTo>
                  <a:pt x="0" y="1937516"/>
                </a:lnTo>
                <a:lnTo>
                  <a:pt x="116526" y="1695624"/>
                </a:lnTo>
                <a:cubicBezTo>
                  <a:pt x="665185" y="685634"/>
                  <a:pt x="1735261" y="0"/>
                  <a:pt x="296547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6816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118">
          <p15:clr>
            <a:srgbClr val="FBAE40"/>
          </p15:clr>
        </p15:guide>
        <p15:guide id="3" orient="horz" pos="867">
          <p15:clr>
            <a:srgbClr val="FBAE40"/>
          </p15:clr>
        </p15:guide>
        <p15:guide id="7" pos="6562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1F5C175-5CDD-4119-8E88-D19A21B9E10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930401" y="1196974"/>
            <a:ext cx="8053387" cy="4225925"/>
          </a:xfrm>
        </p:spPr>
        <p:txBody>
          <a:bodyPr anchor="t" anchorCtr="0"/>
          <a:lstStyle>
            <a:lvl1pPr algn="l">
              <a:lnSpc>
                <a:spcPts val="4900"/>
              </a:lnSpc>
              <a:defRPr sz="4200"/>
            </a:lvl1pPr>
          </a:lstStyle>
          <a:p>
            <a:r>
              <a:rPr lang="en-US"/>
              <a:t>Text</a:t>
            </a:r>
          </a:p>
        </p:txBody>
      </p: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3D7D60BF-B8A5-42C8-AB88-F7BB5984319C}"/>
              </a:ext>
            </a:extLst>
          </p:cNvPr>
          <p:cNvGrpSpPr/>
          <p:nvPr userDrawn="1"/>
        </p:nvGrpSpPr>
        <p:grpSpPr>
          <a:xfrm>
            <a:off x="689400" y="1036696"/>
            <a:ext cx="751839" cy="647244"/>
            <a:chOff x="689400" y="1036696"/>
            <a:chExt cx="751839" cy="647244"/>
          </a:xfrm>
          <a:solidFill>
            <a:schemeClr val="accent1"/>
          </a:solidFill>
        </p:grpSpPr>
        <p:sp>
          <p:nvSpPr>
            <p:cNvPr id="12" name="Freihandform: Form 11">
              <a:extLst>
                <a:ext uri="{FF2B5EF4-FFF2-40B4-BE49-F238E27FC236}">
                  <a16:creationId xmlns:a16="http://schemas.microsoft.com/office/drawing/2014/main" id="{7F80847F-9642-472C-A11D-8DE70A437853}"/>
                </a:ext>
              </a:extLst>
            </p:cNvPr>
            <p:cNvSpPr/>
            <p:nvPr userDrawn="1"/>
          </p:nvSpPr>
          <p:spPr>
            <a:xfrm>
              <a:off x="689400" y="1036696"/>
              <a:ext cx="320251" cy="647244"/>
            </a:xfrm>
            <a:custGeom>
              <a:avLst/>
              <a:gdLst>
                <a:gd name="connsiteX0" fmla="*/ 320251 w 320251"/>
                <a:gd name="connsiteY0" fmla="*/ 0 h 647244"/>
                <a:gd name="connsiteX1" fmla="*/ 320251 w 320251"/>
                <a:gd name="connsiteY1" fmla="*/ 647244 h 647244"/>
                <a:gd name="connsiteX2" fmla="*/ 258703 w 320251"/>
                <a:gd name="connsiteY2" fmla="*/ 641040 h 647244"/>
                <a:gd name="connsiteX3" fmla="*/ 0 w 320251"/>
                <a:gd name="connsiteY3" fmla="*/ 323622 h 647244"/>
                <a:gd name="connsiteX4" fmla="*/ 258703 w 320251"/>
                <a:gd name="connsiteY4" fmla="*/ 6205 h 64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251" h="647244">
                  <a:moveTo>
                    <a:pt x="320251" y="0"/>
                  </a:moveTo>
                  <a:lnTo>
                    <a:pt x="320251" y="647244"/>
                  </a:lnTo>
                  <a:lnTo>
                    <a:pt x="258703" y="641040"/>
                  </a:lnTo>
                  <a:cubicBezTo>
                    <a:pt x="111062" y="610828"/>
                    <a:pt x="0" y="480195"/>
                    <a:pt x="0" y="323622"/>
                  </a:cubicBezTo>
                  <a:cubicBezTo>
                    <a:pt x="0" y="167050"/>
                    <a:pt x="111062" y="36416"/>
                    <a:pt x="258703" y="620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Freihandform: Form 12">
              <a:extLst>
                <a:ext uri="{FF2B5EF4-FFF2-40B4-BE49-F238E27FC236}">
                  <a16:creationId xmlns:a16="http://schemas.microsoft.com/office/drawing/2014/main" id="{511C69D3-EE92-48F0-B5AC-897DB87FF318}"/>
                </a:ext>
              </a:extLst>
            </p:cNvPr>
            <p:cNvSpPr/>
            <p:nvPr userDrawn="1"/>
          </p:nvSpPr>
          <p:spPr>
            <a:xfrm>
              <a:off x="1120988" y="1036696"/>
              <a:ext cx="320251" cy="647244"/>
            </a:xfrm>
            <a:custGeom>
              <a:avLst/>
              <a:gdLst>
                <a:gd name="connsiteX0" fmla="*/ 320251 w 320251"/>
                <a:gd name="connsiteY0" fmla="*/ 0 h 647244"/>
                <a:gd name="connsiteX1" fmla="*/ 320251 w 320251"/>
                <a:gd name="connsiteY1" fmla="*/ 647244 h 647244"/>
                <a:gd name="connsiteX2" fmla="*/ 258703 w 320251"/>
                <a:gd name="connsiteY2" fmla="*/ 641040 h 647244"/>
                <a:gd name="connsiteX3" fmla="*/ 0 w 320251"/>
                <a:gd name="connsiteY3" fmla="*/ 323622 h 647244"/>
                <a:gd name="connsiteX4" fmla="*/ 258703 w 320251"/>
                <a:gd name="connsiteY4" fmla="*/ 6205 h 64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251" h="647244">
                  <a:moveTo>
                    <a:pt x="320251" y="0"/>
                  </a:moveTo>
                  <a:lnTo>
                    <a:pt x="320251" y="647244"/>
                  </a:lnTo>
                  <a:lnTo>
                    <a:pt x="258703" y="641040"/>
                  </a:lnTo>
                  <a:cubicBezTo>
                    <a:pt x="111062" y="610828"/>
                    <a:pt x="0" y="480195"/>
                    <a:pt x="0" y="323622"/>
                  </a:cubicBezTo>
                  <a:cubicBezTo>
                    <a:pt x="0" y="167050"/>
                    <a:pt x="111062" y="36416"/>
                    <a:pt x="258703" y="620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724715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09">
          <p15:clr>
            <a:srgbClr val="FBAE40"/>
          </p15:clr>
        </p15:guide>
        <p15:guide id="3" orient="horz" pos="754">
          <p15:clr>
            <a:srgbClr val="FBAE40"/>
          </p15:clr>
        </p15:guide>
        <p15:guide id="7" pos="6289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DBB907FC-8EEA-4706-98EB-1F20D0D83E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701342"/>
            <a:ext cx="8919527" cy="89092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/>
          <a:p>
            <a:r>
              <a:rPr lang="en-US"/>
              <a:t>Title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BCB51EB-182E-4020-8D86-3EF8848E6C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8813" y="2420939"/>
            <a:ext cx="11161711" cy="3708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6B66F5F-246B-41C3-A7EF-74B5848C43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992880" y="6356349"/>
            <a:ext cx="2103119" cy="276226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C9FCB1AA-2C24-487D-A046-6019CCB4CF33}" type="datetime1">
              <a:rPr lang="en-US" smtClean="0"/>
              <a:pPr/>
              <a:t>12/1/2025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A7469D3-D758-4D66-B52B-335D0B004E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00" y="6356350"/>
            <a:ext cx="5417343" cy="2762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/>
              <a:t>Chapter name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6B6E1BC-0BF1-4586-8DE0-316908CCD9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13344" y="6356351"/>
            <a:ext cx="307180" cy="27622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0A6ABA92-B65E-42F5-BB28-73DA50746AE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reihandform: Form 10">
            <a:extLst>
              <a:ext uri="{FF2B5EF4-FFF2-40B4-BE49-F238E27FC236}">
                <a16:creationId xmlns:a16="http://schemas.microsoft.com/office/drawing/2014/main" id="{BF8DBC42-E1DE-4E8C-AB01-F5838F7D8DA9}"/>
              </a:ext>
            </a:extLst>
          </p:cNvPr>
          <p:cNvSpPr/>
          <p:nvPr userDrawn="1"/>
        </p:nvSpPr>
        <p:spPr>
          <a:xfrm>
            <a:off x="0" y="701342"/>
            <a:ext cx="434378" cy="864000"/>
          </a:xfrm>
          <a:custGeom>
            <a:avLst/>
            <a:gdLst>
              <a:gd name="connsiteX0" fmla="*/ 2378 w 434378"/>
              <a:gd name="connsiteY0" fmla="*/ 0 h 864000"/>
              <a:gd name="connsiteX1" fmla="*/ 434378 w 434378"/>
              <a:gd name="connsiteY1" fmla="*/ 432000 h 864000"/>
              <a:gd name="connsiteX2" fmla="*/ 2378 w 434378"/>
              <a:gd name="connsiteY2" fmla="*/ 864000 h 864000"/>
              <a:gd name="connsiteX3" fmla="*/ 0 w 434378"/>
              <a:gd name="connsiteY3" fmla="*/ 863760 h 864000"/>
              <a:gd name="connsiteX4" fmla="*/ 0 w 434378"/>
              <a:gd name="connsiteY4" fmla="*/ 240 h 86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4378" h="864000">
                <a:moveTo>
                  <a:pt x="2378" y="0"/>
                </a:moveTo>
                <a:cubicBezTo>
                  <a:pt x="240965" y="0"/>
                  <a:pt x="434378" y="193413"/>
                  <a:pt x="434378" y="432000"/>
                </a:cubicBezTo>
                <a:cubicBezTo>
                  <a:pt x="434378" y="670587"/>
                  <a:pt x="240965" y="864000"/>
                  <a:pt x="2378" y="864000"/>
                </a:cubicBezTo>
                <a:lnTo>
                  <a:pt x="0" y="863760"/>
                </a:lnTo>
                <a:lnTo>
                  <a:pt x="0" y="240"/>
                </a:lnTo>
                <a:close/>
              </a:path>
            </a:pathLst>
          </a:custGeom>
          <a:solidFill>
            <a:srgbClr val="88B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2505F71A-E732-4564-AD03-7BE673AD2ED2}"/>
              </a:ext>
            </a:extLst>
          </p:cNvPr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2755" y="398109"/>
            <a:ext cx="1188000" cy="442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873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</p:sldLayoutIdLst>
  <p:hf hdr="0" dt="0"/>
  <p:txStyles>
    <p:titleStyle>
      <a:lvl1pPr algn="l" defTabSz="914400" rtl="0" eaLnBrk="1" latinLnBrk="0" hangingPunct="1">
        <a:lnSpc>
          <a:spcPts val="3400"/>
        </a:lnSpc>
        <a:spcBef>
          <a:spcPct val="0"/>
        </a:spcBef>
        <a:buNone/>
        <a:defRPr sz="2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0000" indent="-270000" algn="l" defTabSz="914400" rtl="0" eaLnBrk="1" latinLnBrk="0" hangingPunct="1">
        <a:lnSpc>
          <a:spcPts val="2000"/>
        </a:lnSpc>
        <a:spcBef>
          <a:spcPts val="1000"/>
        </a:spcBef>
        <a:buClr>
          <a:schemeClr val="accent1"/>
        </a:buClr>
        <a:buFont typeface="Segoe UI Symbol" panose="020B0502040204020203" pitchFamily="34" charset="0"/>
        <a:buChar char="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40000" indent="-270000" algn="l" defTabSz="914400" rtl="0" eaLnBrk="1" latinLnBrk="0" hangingPunct="1">
        <a:lnSpc>
          <a:spcPts val="2000"/>
        </a:lnSpc>
        <a:spcBef>
          <a:spcPts val="1000"/>
        </a:spcBef>
        <a:buClr>
          <a:schemeClr val="accent1"/>
        </a:buClr>
        <a:buFont typeface="Segoe UI Symbol" panose="020B0502040204020203" pitchFamily="34" charset="0"/>
        <a:buChar char="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0000" indent="-270000" algn="l" defTabSz="914400" rtl="0" eaLnBrk="1" latinLnBrk="0" hangingPunct="1">
        <a:lnSpc>
          <a:spcPts val="2000"/>
        </a:lnSpc>
        <a:spcBef>
          <a:spcPts val="1000"/>
        </a:spcBef>
        <a:buClr>
          <a:schemeClr val="accent1"/>
        </a:buClr>
        <a:buFont typeface="Segoe UI Symbol" panose="020B0502040204020203" pitchFamily="34" charset="0"/>
        <a:buChar char="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80000" indent="-270000" algn="l" defTabSz="914400" rtl="0" eaLnBrk="1" latinLnBrk="0" hangingPunct="1">
        <a:lnSpc>
          <a:spcPts val="2000"/>
        </a:lnSpc>
        <a:spcBef>
          <a:spcPts val="1000"/>
        </a:spcBef>
        <a:buClr>
          <a:schemeClr val="accent1"/>
        </a:buClr>
        <a:buFont typeface="Segoe UI Symbol" panose="020B0502040204020203" pitchFamily="34" charset="0"/>
        <a:buChar char="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50000" indent="-270000" algn="l" defTabSz="914400" rtl="0" eaLnBrk="1" latinLnBrk="0" hangingPunct="1">
        <a:lnSpc>
          <a:spcPts val="2000"/>
        </a:lnSpc>
        <a:spcBef>
          <a:spcPts val="1000"/>
        </a:spcBef>
        <a:buClr>
          <a:schemeClr val="accent1"/>
        </a:buClr>
        <a:buFont typeface="Segoe UI Symbol" panose="020B0502040204020203" pitchFamily="34" charset="0"/>
        <a:buChar char="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5">
          <p15:clr>
            <a:srgbClr val="F26B43"/>
          </p15:clr>
        </p15:guide>
        <p15:guide id="2" pos="7446">
          <p15:clr>
            <a:srgbClr val="F26B43"/>
          </p15:clr>
        </p15:guide>
        <p15:guide id="3" orient="horz" pos="436">
          <p15:clr>
            <a:srgbClr val="F26B43"/>
          </p15:clr>
        </p15:guide>
        <p15:guide id="4" orient="horz" pos="1003">
          <p15:clr>
            <a:srgbClr val="F26B43"/>
          </p15:clr>
        </p15:guide>
        <p15:guide id="5" orient="horz" pos="3861">
          <p15:clr>
            <a:srgbClr val="F26B43"/>
          </p15:clr>
        </p15:guide>
        <p15:guide id="6" orient="horz" pos="4178">
          <p15:clr>
            <a:srgbClr val="F26B43"/>
          </p15:clr>
        </p15:guide>
        <p15:guide id="8" orient="horz" pos="152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EE09CB33-832B-9217-6191-1D455D38D5D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94" r="23694"/>
          <a:stretch/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F87469FC-1CF9-4E82-B2CC-E35559802B7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cs typeface="Arial"/>
              </a:rPr>
              <a:t>Virto R Infinio</a:t>
            </a:r>
            <a:br>
              <a:rPr lang="en-US" dirty="0">
                <a:cs typeface="Arial"/>
              </a:rPr>
            </a:br>
            <a:r>
              <a:rPr lang="en-US" dirty="0">
                <a:cs typeface="Arial"/>
              </a:rPr>
              <a:t>Social Media Content</a:t>
            </a:r>
          </a:p>
        </p:txBody>
      </p:sp>
    </p:spTree>
    <p:extLst>
      <p:ext uri="{BB962C8B-B14F-4D97-AF65-F5344CB8AC3E}">
        <p14:creationId xmlns:p14="http://schemas.microsoft.com/office/powerpoint/2010/main" val="30821542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057426-3480-583A-30F7-C01F30858F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E23A7-B5A8-8096-2548-943DA8432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Post – ASOS + </a:t>
            </a:r>
            <a:r>
              <a:rPr lang="de-CH" err="1"/>
              <a:t>adapt</a:t>
            </a:r>
            <a:r>
              <a:rPr lang="de-CH"/>
              <a:t> </a:t>
            </a:r>
            <a:r>
              <a:rPr lang="de-CH" err="1"/>
              <a:t>to</a:t>
            </a:r>
            <a:r>
              <a:rPr lang="de-CH"/>
              <a:t> </a:t>
            </a:r>
            <a:r>
              <a:rPr lang="de-CH" err="1"/>
              <a:t>your</a:t>
            </a:r>
            <a:r>
              <a:rPr lang="de-CH"/>
              <a:t> </a:t>
            </a:r>
            <a:r>
              <a:rPr lang="de-CH" err="1"/>
              <a:t>hearing</a:t>
            </a:r>
            <a:r>
              <a:rPr lang="de-CH"/>
              <a:t> </a:t>
            </a:r>
            <a:r>
              <a:rPr lang="de-CH" err="1"/>
              <a:t>environment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02001D-CE2B-FA3D-A830-2E8B2D38D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Chapter name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63C491-B279-F3BD-989B-546A4D69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ABA92-B65E-42F5-BB28-73DA50746AED}" type="slidenum">
              <a:rPr lang="en-US" dirty="0" smtClean="0"/>
              <a:t>10</a:t>
            </a:fld>
            <a:endParaRPr lang="en-US"/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44927212-A9D0-4402-AF75-C1A77F920E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3619894"/>
              </p:ext>
            </p:extLst>
          </p:nvPr>
        </p:nvGraphicFramePr>
        <p:xfrm>
          <a:off x="658812" y="1592263"/>
          <a:ext cx="7243615" cy="284328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297858">
                  <a:extLst>
                    <a:ext uri="{9D8B030D-6E8A-4147-A177-3AD203B41FA5}">
                      <a16:colId xmlns:a16="http://schemas.microsoft.com/office/drawing/2014/main" val="1726429700"/>
                    </a:ext>
                  </a:extLst>
                </a:gridCol>
                <a:gridCol w="5945757">
                  <a:extLst>
                    <a:ext uri="{9D8B030D-6E8A-4147-A177-3AD203B41FA5}">
                      <a16:colId xmlns:a16="http://schemas.microsoft.com/office/drawing/2014/main" val="34664620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de-CH" sz="1100" dirty="0">
                          <a:solidFill>
                            <a:schemeClr val="tx1"/>
                          </a:solidFill>
                          <a:latin typeface="+mn-lt"/>
                        </a:rPr>
                        <a:t>Chanels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1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8757720"/>
                  </a:ext>
                </a:extLst>
              </a:tr>
              <a:tr h="390403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noProof="0" dirty="0">
                          <a:latin typeface="+mn-lt"/>
                        </a:rPr>
                        <a:t>Facebook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Wherever life takes you, Phonak Virto™ R Infinio moves with you — adapting seamlessly so you never miss a moment.</a:t>
                      </a:r>
                    </a:p>
                    <a:p>
                      <a:pPr lvl="0">
                        <a:buNone/>
                      </a:pPr>
                      <a:endParaRPr lang="en-US" sz="11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>
                        <a:buNone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What’s the result? </a:t>
                      </a:r>
                      <a:r>
                        <a:rPr lang="en-US" sz="11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AutoSense OS™ 7.0 adapts 24% more precisely to listening situations so that wearers can enjoy exceptional sound quality in every moment</a:t>
                      </a:r>
                      <a:r>
                        <a:rPr lang="en-US" sz="11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3241688"/>
                  </a:ext>
                </a:extLst>
              </a:tr>
              <a:tr h="390403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noProof="0" dirty="0">
                          <a:latin typeface="+mn-lt"/>
                        </a:rPr>
                        <a:t>CTA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Life moves — Virto R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Infinio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keeps up. See how in our clinic today!</a:t>
                      </a:r>
                      <a:endParaRPr lang="en-US" sz="1100" b="0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9774279"/>
                  </a:ext>
                </a:extLst>
              </a:tr>
              <a:tr h="390402"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Instagram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u="none" strike="noStrike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Phonak Virto™ R Infinio moves with you, so you never miss a moment! How?</a:t>
                      </a: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100" b="0" i="0" u="none" strike="noStrike" kern="1200" noProof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AutoSense OS™ 7.0 adapts 24% more precisely to listening situations so that wearers can enjoy exceptional sound quality in every moment</a:t>
                      </a:r>
                      <a:endParaRPr lang="en-US" sz="1100" b="0" i="0" u="none" strike="noStrike" kern="1200" noProof="0" dirty="0">
                        <a:solidFill>
                          <a:schemeClr val="dk1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3040867"/>
                  </a:ext>
                </a:extLst>
              </a:tr>
              <a:tr h="390402"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CTA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Life moves — Virto R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Infinio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keeps up. See how in our clinic today!</a:t>
                      </a:r>
                      <a:endParaRPr lang="en-US" sz="1100" b="0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4530637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CA2F9D4E-6B32-0FD5-2F12-E745A4BC73FF}"/>
              </a:ext>
            </a:extLst>
          </p:cNvPr>
          <p:cNvSpPr txBox="1"/>
          <p:nvPr/>
        </p:nvSpPr>
        <p:spPr>
          <a:xfrm>
            <a:off x="8174194" y="1589267"/>
            <a:ext cx="3096082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dirty="0">
                <a:cs typeface="Arial"/>
              </a:rPr>
              <a:t>Asset</a:t>
            </a:r>
            <a:r>
              <a:rPr lang="en-US" dirty="0">
                <a:cs typeface="Arial"/>
              </a:rPr>
              <a:t>: Virto Café GIF</a:t>
            </a:r>
            <a:endParaRPr lang="en-US" dirty="0"/>
          </a:p>
          <a:p>
            <a:endParaRPr lang="en-US"/>
          </a:p>
          <a:p>
            <a:endParaRPr lang="en-US" dirty="0">
              <a:solidFill>
                <a:srgbClr val="FF0000"/>
              </a:solidFill>
              <a:cs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E712594-56CD-105E-4A03-3889825ED6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7534" y="2007522"/>
            <a:ext cx="3433823" cy="3366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7827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993A14-5F24-CE68-901F-48FB0E7974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031B21-622F-848C-C962-6DA2B71D26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Post – </a:t>
            </a:r>
            <a:r>
              <a:rPr lang="de-CH" err="1"/>
              <a:t>Rechargeable</a:t>
            </a:r>
            <a:r>
              <a:rPr lang="de-CH"/>
              <a:t> + </a:t>
            </a:r>
            <a:r>
              <a:rPr lang="de-CH" err="1"/>
              <a:t>better</a:t>
            </a:r>
            <a:r>
              <a:rPr lang="de-CH"/>
              <a:t> </a:t>
            </a:r>
            <a:r>
              <a:rPr lang="de-CH" err="1"/>
              <a:t>speech</a:t>
            </a:r>
            <a:r>
              <a:rPr lang="de-CH"/>
              <a:t> </a:t>
            </a:r>
            <a:r>
              <a:rPr lang="de-CH" err="1"/>
              <a:t>understanding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46F11B-9C29-1765-C834-FB3FB8667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Chapter name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DC1DC3-615E-E71E-2B72-7897B4621B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ABA92-B65E-42F5-BB28-73DA50746AED}" type="slidenum">
              <a:rPr lang="en-US" dirty="0" smtClean="0"/>
              <a:t>11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1558E3-9349-AEE6-A78D-22B77F01CEF7}"/>
              </a:ext>
            </a:extLst>
          </p:cNvPr>
          <p:cNvSpPr txBox="1"/>
          <p:nvPr/>
        </p:nvSpPr>
        <p:spPr>
          <a:xfrm>
            <a:off x="8170046" y="1600330"/>
            <a:ext cx="310945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dirty="0">
                <a:cs typeface="Arial"/>
              </a:rPr>
              <a:t>Asset: </a:t>
            </a:r>
            <a:r>
              <a:rPr lang="en-US" dirty="0">
                <a:cs typeface="Arial"/>
              </a:rPr>
              <a:t>Lifestyle Image</a:t>
            </a:r>
          </a:p>
        </p:txBody>
      </p:sp>
      <p:graphicFrame>
        <p:nvGraphicFramePr>
          <p:cNvPr id="10" name="Table 7">
            <a:extLst>
              <a:ext uri="{FF2B5EF4-FFF2-40B4-BE49-F238E27FC236}">
                <a16:creationId xmlns:a16="http://schemas.microsoft.com/office/drawing/2014/main" id="{36670AA2-65DF-E7BB-6F6E-7CD68583A4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7874459"/>
              </p:ext>
            </p:extLst>
          </p:nvPr>
        </p:nvGraphicFramePr>
        <p:xfrm>
          <a:off x="658812" y="1592263"/>
          <a:ext cx="7243615" cy="334620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297858">
                  <a:extLst>
                    <a:ext uri="{9D8B030D-6E8A-4147-A177-3AD203B41FA5}">
                      <a16:colId xmlns:a16="http://schemas.microsoft.com/office/drawing/2014/main" val="1726429700"/>
                    </a:ext>
                  </a:extLst>
                </a:gridCol>
                <a:gridCol w="5945757">
                  <a:extLst>
                    <a:ext uri="{9D8B030D-6E8A-4147-A177-3AD203B41FA5}">
                      <a16:colId xmlns:a16="http://schemas.microsoft.com/office/drawing/2014/main" val="34664620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de-CH" sz="1100" dirty="0">
                          <a:solidFill>
                            <a:schemeClr val="tx1"/>
                          </a:solidFill>
                          <a:latin typeface="+mn-lt"/>
                        </a:rPr>
                        <a:t>Channel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1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8757720"/>
                  </a:ext>
                </a:extLst>
              </a:tr>
              <a:tr h="390403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noProof="0" dirty="0">
                          <a:latin typeface="+mn-lt"/>
                        </a:rPr>
                        <a:t>Facebook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US" sz="11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Ready for a custom ITE game-changer? 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🎯 </a:t>
                      </a:r>
                      <a:r>
                        <a:rPr lang="en-US" sz="11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Check out Phonak Virto™ R Infinio -- the first rechargeable custom hearing aids with Phonak SmartSpeech™ Technology. 🔋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​</a:t>
                      </a:r>
                    </a:p>
                    <a:p>
                      <a:pPr rtl="0" fontAlgn="base"/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​</a:t>
                      </a:r>
                    </a:p>
                    <a:p>
                      <a:pPr rtl="0" fontAlgn="base"/>
                      <a:r>
                        <a:rPr lang="en-US" sz="11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unique SmartSpeech Technology delivers 16% better speech understanding and 21% less fatigue at the end of the day. 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🎉🌟</a:t>
                      </a:r>
                    </a:p>
                    <a:p>
                      <a:pPr lvl="0">
                        <a:buNone/>
                      </a:pPr>
                      <a:endParaRPr lang="en-US" sz="11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3241688"/>
                  </a:ext>
                </a:extLst>
              </a:tr>
              <a:tr h="390403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noProof="0" dirty="0">
                          <a:latin typeface="+mn-lt"/>
                        </a:rPr>
                        <a:t>CTA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Adapts to life. Tailored to you. See how in our clinic today!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3238037"/>
                  </a:ext>
                </a:extLst>
              </a:tr>
              <a:tr h="390402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Instagram Story (Type: Message to reveal)</a:t>
                      </a:r>
                      <a:endParaRPr lang="en-US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u="none" strike="noStrike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Slide 1: Ready for a custom, in-the-ear game-changer?</a:t>
                      </a: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u="none" strike="noStrike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Slide 2: Meet Phonak Virto™ R Infinio -- </a:t>
                      </a:r>
                      <a:r>
                        <a:rPr lang="en-US" sz="11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first rechargeable custom hearing aids with Phonak SmartSpeech™ Technology. </a:t>
                      </a: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u="none" strike="noStrike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Slide 3: </a:t>
                      </a:r>
                      <a:r>
                        <a:rPr lang="en-US" sz="11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unique SmartSpeech Technology delivers:</a:t>
                      </a:r>
                    </a:p>
                    <a:p>
                      <a:pPr marL="628650" lvl="1" indent="-17145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11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16% better speech understanding </a:t>
                      </a:r>
                    </a:p>
                    <a:p>
                      <a:pPr marL="628650" lvl="1" indent="-17145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11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21% less fatigue at the end of the day </a:t>
                      </a:r>
                      <a:endParaRPr lang="en-US" sz="1100" b="0" i="0" u="none" strike="noStrike" kern="1200" noProof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3040867"/>
                  </a:ext>
                </a:extLst>
              </a:tr>
              <a:tr h="390402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dirty="0">
                          <a:latin typeface="+mn-lt"/>
                        </a:rPr>
                        <a:t>CTA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Schedule your visit with us to experience the difference!</a:t>
                      </a:r>
                      <a:endParaRPr lang="en-US" sz="1100" b="0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1500673"/>
                  </a:ext>
                </a:extLst>
              </a:tr>
            </a:tbl>
          </a:graphicData>
        </a:graphic>
      </p:graphicFrame>
      <p:pic>
        <p:nvPicPr>
          <p:cNvPr id="5" name="Picture 4" descr="A cup of coffee and a phone on a table&#10;&#10;AI-generated content may be incorrect.">
            <a:extLst>
              <a:ext uri="{FF2B5EF4-FFF2-40B4-BE49-F238E27FC236}">
                <a16:creationId xmlns:a16="http://schemas.microsoft.com/office/drawing/2014/main" id="{B3DC8D8A-9F88-6240-4284-60096AA9E4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3369" y="2059322"/>
            <a:ext cx="34385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4564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FF30C2-16A6-1537-67FA-720BB9EDD9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936D1A-D70D-5C7A-E609-38786DA3D6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Post – </a:t>
            </a:r>
            <a:r>
              <a:rPr lang="de-CH" dirty="0" err="1"/>
              <a:t>Win-Win</a:t>
            </a:r>
            <a:r>
              <a:rPr lang="de-CH" dirty="0"/>
              <a:t> ITE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4FDC8F3-5934-3DC4-C9E1-FAC103397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Chapter name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9886F7-82DB-D1E3-06FF-BBCB2BB32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ABA92-B65E-42F5-BB28-73DA50746AED}" type="slidenum">
              <a:rPr lang="en-US" dirty="0" smtClean="0"/>
              <a:t>2</a:t>
            </a:fld>
            <a:endParaRPr lang="en-US"/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57BD5D2A-164D-4D12-A826-119DE59CC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2161610"/>
              </p:ext>
            </p:extLst>
          </p:nvPr>
        </p:nvGraphicFramePr>
        <p:xfrm>
          <a:off x="510937" y="1384993"/>
          <a:ext cx="7741048" cy="412528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514691">
                  <a:extLst>
                    <a:ext uri="{9D8B030D-6E8A-4147-A177-3AD203B41FA5}">
                      <a16:colId xmlns:a16="http://schemas.microsoft.com/office/drawing/2014/main" val="1726429700"/>
                    </a:ext>
                  </a:extLst>
                </a:gridCol>
                <a:gridCol w="6226357">
                  <a:extLst>
                    <a:ext uri="{9D8B030D-6E8A-4147-A177-3AD203B41FA5}">
                      <a16:colId xmlns:a16="http://schemas.microsoft.com/office/drawing/2014/main" val="34664620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de-CH" sz="1100" dirty="0">
                          <a:solidFill>
                            <a:schemeClr val="tx1"/>
                          </a:solidFill>
                          <a:latin typeface="+mn-lt"/>
                        </a:rPr>
                        <a:t>Channel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1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8757720"/>
                  </a:ext>
                </a:extLst>
              </a:tr>
              <a:tr h="75585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noProof="0" dirty="0">
                          <a:latin typeface="+mn-lt"/>
                        </a:rPr>
                        <a:t>Facebook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b="0" i="0" u="none" strike="noStrike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Proven </a:t>
                      </a:r>
                      <a:r>
                        <a:rPr lang="en-US" sz="1100" b="0" i="0" u="none" strike="noStrike" kern="1200" noProof="0" err="1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Infinio</a:t>
                      </a:r>
                      <a:r>
                        <a:rPr lang="en-US" sz="1100" b="0" i="0" u="none" strike="noStrike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technology. 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🔥 </a:t>
                      </a:r>
                      <a:r>
                        <a:rPr lang="en-US" sz="1100" b="0" i="0" u="none" strike="noStrike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Crafted for comfort AND style. 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🔥 </a:t>
                      </a:r>
                      <a:r>
                        <a:rPr lang="en-US" sz="1100" b="0" i="0" u="none" strike="noStrike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Plus, market-leading connectivity. 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🔥 Phonak </a:t>
                      </a:r>
                      <a:r>
                        <a:rPr lang="en-US" sz="1100" b="0" i="0" u="none" strike="noStrike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Virto™ R </a:t>
                      </a:r>
                      <a:r>
                        <a:rPr lang="en-US" sz="1100" b="0" i="0" u="none" strike="noStrike" kern="1200" noProof="0" err="1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Infinio</a:t>
                      </a:r>
                      <a:r>
                        <a:rPr lang="en-US" sz="1100" b="0" i="0" u="none" strike="noStrike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is more than a win-win situation – it’s a game changer for your hearing experience. </a:t>
                      </a:r>
                    </a:p>
                    <a:p>
                      <a:pPr lvl="0">
                        <a:buNone/>
                      </a:pPr>
                      <a:r>
                        <a:rPr lang="en-US" sz="11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3241688"/>
                  </a:ext>
                </a:extLst>
              </a:tr>
              <a:tr h="258096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noProof="0" dirty="0">
                          <a:latin typeface="+mn-lt"/>
                        </a:rPr>
                        <a:t>CTA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b="0" i="0" u="none" strike="noStrike" kern="1200" baseline="0" noProof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Call us to learn more about the benefits of Virto R </a:t>
                      </a:r>
                      <a:r>
                        <a:rPr lang="en-US" sz="1100" b="0" i="0" u="none" strike="noStrike" kern="1200" baseline="0" noProof="0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Infinio</a:t>
                      </a:r>
                      <a:r>
                        <a:rPr lang="en-US" sz="1100" b="0" i="0" u="none" strike="noStrike" kern="1200" baseline="0" noProof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!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3238037"/>
                  </a:ext>
                </a:extLst>
              </a:tr>
              <a:tr h="2415048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Instagram Story (Type: Message to reveal)</a:t>
                      </a:r>
                      <a:endParaRPr lang="en-US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1" u="none" strike="noStrike" kern="1200" baseline="0" noProof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Sticker text (before reveal):</a:t>
                      </a:r>
                      <a:endParaRPr lang="en-US" sz="1100" i="1" dirty="0">
                        <a:latin typeface="+mn-lt"/>
                      </a:endParaRPr>
                    </a:p>
                    <a:p>
                      <a:endParaRPr lang="en-US" sz="11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🎉 Why is Phonak Virto™ </a:t>
                      </a:r>
                      <a:r>
                        <a:rPr lang="en-US" sz="11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Infinio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 win-win situation for you? 🎉</a:t>
                      </a:r>
                      <a:b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endParaRPr lang="en-US" sz="11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Any guesses? 🤔👂</a:t>
                      </a:r>
                    </a:p>
                    <a:p>
                      <a:endParaRPr lang="en-US" sz="11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1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Drumroll, please… 🥁 </a:t>
                      </a:r>
                    </a:p>
                    <a:p>
                      <a:endParaRPr lang="en-US" sz="1100" b="0" i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1100" b="0" i="1" u="none" strike="noStrike" kern="1200" baseline="0" noProof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(Tap to reveal!)</a:t>
                      </a:r>
                      <a:endParaRPr lang="en-US" sz="1100" i="1" dirty="0">
                        <a:latin typeface="+mn-lt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1100" b="0" i="1" u="none" strike="noStrike" kern="1200" baseline="0" noProof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Revealed Story copy (after sticker is tapped):</a:t>
                      </a:r>
                      <a:endParaRPr lang="en-US" sz="1100" i="1" dirty="0">
                        <a:latin typeface="+mn-lt"/>
                      </a:endParaRPr>
                    </a:p>
                    <a:p>
                      <a:endParaRPr lang="en-US" sz="11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☑ Proven </a:t>
                      </a:r>
                      <a:r>
                        <a:rPr lang="en-US" sz="11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Infinio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technology</a:t>
                      </a:r>
                      <a:br>
                        <a:rPr lang="en-US" sz="1100" dirty="0">
                          <a:latin typeface="+mn-lt"/>
                        </a:rPr>
                      </a:b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☑ Designed for both comfort AND style</a:t>
                      </a:r>
                      <a:br>
                        <a:rPr lang="en-US" sz="1100" dirty="0">
                          <a:latin typeface="+mn-lt"/>
                        </a:rPr>
                      </a:b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☑ Equipped with market-leading connectivity</a:t>
                      </a:r>
                      <a:endParaRPr lang="en-US" sz="1100" b="0" i="0" u="none" strike="noStrike" kern="1200" noProof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3040867"/>
                  </a:ext>
                </a:extLst>
              </a:tr>
              <a:tr h="294967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dirty="0">
                          <a:latin typeface="+mn-lt"/>
                        </a:rPr>
                        <a:t>CTA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u="none" strike="noStrike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Tap to book an appointment!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1500673"/>
                  </a:ext>
                </a:extLst>
              </a:tr>
            </a:tbl>
          </a:graphicData>
        </a:graphic>
      </p:graphicFrame>
      <p:sp>
        <p:nvSpPr>
          <p:cNvPr id="5" name="TextBox 5">
            <a:extLst>
              <a:ext uri="{FF2B5EF4-FFF2-40B4-BE49-F238E27FC236}">
                <a16:creationId xmlns:a16="http://schemas.microsoft.com/office/drawing/2014/main" id="{9961B6A1-6FEF-452E-C033-2CD53F12B742}"/>
              </a:ext>
            </a:extLst>
          </p:cNvPr>
          <p:cNvSpPr txBox="1"/>
          <p:nvPr/>
        </p:nvSpPr>
        <p:spPr>
          <a:xfrm>
            <a:off x="8451179" y="1379335"/>
            <a:ext cx="3109450" cy="276999"/>
          </a:xfrm>
          <a:prstGeom prst="rect">
            <a:avLst/>
          </a:prstGeom>
          <a:noFill/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cs typeface="Arial"/>
              </a:rPr>
              <a:t>Asset: </a:t>
            </a:r>
            <a:r>
              <a:rPr lang="en-US" dirty="0">
                <a:cs typeface="Arial"/>
              </a:rPr>
              <a:t>Virto KV</a:t>
            </a:r>
            <a:endParaRPr lang="en-US" dirty="0">
              <a:solidFill>
                <a:srgbClr val="000000"/>
              </a:solidFill>
              <a:cs typeface="Arial"/>
            </a:endParaRPr>
          </a:p>
        </p:txBody>
      </p:sp>
      <p:pic>
        <p:nvPicPr>
          <p:cNvPr id="6" name="Picture 5" descr="A person and person standing at a counter&#10;&#10;AI-generated content may be incorrect.">
            <a:extLst>
              <a:ext uri="{FF2B5EF4-FFF2-40B4-BE49-F238E27FC236}">
                <a16:creationId xmlns:a16="http://schemas.microsoft.com/office/drawing/2014/main" id="{AC55D2C6-5800-2FD0-5A5E-EAEB6537F5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5518" y="1797113"/>
            <a:ext cx="3512074" cy="3043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445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F773BA-5317-1A8A-B10F-76337A3A48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E47ED0-7157-8FA0-7F97-1F26228B14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Post – Hat Trick (N. Amer </a:t>
            </a:r>
            <a:r>
              <a:rPr lang="de-CH" err="1"/>
              <a:t>audience</a:t>
            </a:r>
            <a:r>
              <a:rPr lang="de-CH"/>
              <a:t>)</a:t>
            </a:r>
            <a:endParaRPr lang="de-CH">
              <a:cs typeface="Arial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3F9BAB-5033-3C78-0271-214EBFC323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Chapter name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CBC51D-99D8-8058-9ED5-0B07318F0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ABA92-B65E-42F5-BB28-73DA50746AED}" type="slidenum">
              <a:rPr lang="en-US" dirty="0" smtClean="0"/>
              <a:t>3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01BD75-6CFA-73A7-A053-B02F6EA0CAB5}"/>
              </a:ext>
            </a:extLst>
          </p:cNvPr>
          <p:cNvSpPr txBox="1"/>
          <p:nvPr/>
        </p:nvSpPr>
        <p:spPr>
          <a:xfrm>
            <a:off x="8109788" y="1694271"/>
            <a:ext cx="310945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dirty="0">
                <a:cs typeface="Arial"/>
              </a:rPr>
              <a:t>Asset: </a:t>
            </a:r>
            <a:r>
              <a:rPr lang="en-US" dirty="0">
                <a:cs typeface="Arial"/>
              </a:rPr>
              <a:t>KV Connectivity </a:t>
            </a:r>
            <a:endParaRPr lang="en-US" dirty="0">
              <a:solidFill>
                <a:srgbClr val="000000"/>
              </a:solidFill>
              <a:cs typeface="Arial"/>
            </a:endParaRPr>
          </a:p>
        </p:txBody>
      </p:sp>
      <p:graphicFrame>
        <p:nvGraphicFramePr>
          <p:cNvPr id="10" name="Table 7">
            <a:extLst>
              <a:ext uri="{FF2B5EF4-FFF2-40B4-BE49-F238E27FC236}">
                <a16:creationId xmlns:a16="http://schemas.microsoft.com/office/drawing/2014/main" id="{4940DCE5-3F1E-B39E-B7C1-61B6F7BE72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4786524"/>
              </p:ext>
            </p:extLst>
          </p:nvPr>
        </p:nvGraphicFramePr>
        <p:xfrm>
          <a:off x="658812" y="1715166"/>
          <a:ext cx="7243615" cy="287960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297858">
                  <a:extLst>
                    <a:ext uri="{9D8B030D-6E8A-4147-A177-3AD203B41FA5}">
                      <a16:colId xmlns:a16="http://schemas.microsoft.com/office/drawing/2014/main" val="1726429700"/>
                    </a:ext>
                  </a:extLst>
                </a:gridCol>
                <a:gridCol w="5945757">
                  <a:extLst>
                    <a:ext uri="{9D8B030D-6E8A-4147-A177-3AD203B41FA5}">
                      <a16:colId xmlns:a16="http://schemas.microsoft.com/office/drawing/2014/main" val="34664620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de-CH" sz="1100" dirty="0">
                          <a:solidFill>
                            <a:schemeClr val="tx1"/>
                          </a:solidFill>
                          <a:latin typeface="+mn-lt"/>
                        </a:rPr>
                        <a:t>Channel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1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8757720"/>
                  </a:ext>
                </a:extLst>
              </a:tr>
              <a:tr h="390403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noProof="0" dirty="0">
                          <a:latin typeface="+mn-lt"/>
                        </a:rPr>
                        <a:t>Facebook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🎩 </a:t>
                      </a:r>
                      <a:r>
                        <a:rPr lang="en-US" sz="11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Customised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Connected. Rechargeable.</a:t>
                      </a:r>
                    </a:p>
                    <a:p>
                      <a:pPr lvl="0">
                        <a:buNone/>
                      </a:pPr>
                      <a:br>
                        <a:rPr lang="en-US" sz="1100" dirty="0">
                          <a:latin typeface="+mn-lt"/>
                        </a:rPr>
                      </a:br>
                      <a:r>
                        <a:rPr lang="en-US" sz="1100" dirty="0">
                          <a:latin typeface="+mn-lt"/>
                        </a:rPr>
                        <a:t>Phonak 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Virto™ R Infinio: the rechargeable </a:t>
                      </a:r>
                      <a:r>
                        <a:rPr lang="en-US" sz="11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customised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hearing aid that checks all your boxes.</a:t>
                      </a:r>
                      <a:r>
                        <a:rPr lang="en-US" sz="11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3241688"/>
                  </a:ext>
                </a:extLst>
              </a:tr>
              <a:tr h="390403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noProof="0" dirty="0">
                          <a:latin typeface="+mn-lt"/>
                        </a:rPr>
                        <a:t>CTA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1100" b="0" i="0" u="none" strike="noStrike" kern="1200" baseline="0" noProof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See what Virto R Infinio can do — schedule your visit now by calling </a:t>
                      </a:r>
                      <a:r>
                        <a:rPr lang="en-US" sz="1100" b="0" i="1" u="none" strike="noStrike" kern="1200" baseline="0" noProof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(Insert clinic phone number</a:t>
                      </a:r>
                      <a:r>
                        <a:rPr lang="en-US" sz="1100" b="0" i="0" u="none" strike="noStrike" kern="1200" baseline="0" noProof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)!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3238037"/>
                  </a:ext>
                </a:extLst>
              </a:tr>
              <a:tr h="390402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Instagram Poll</a:t>
                      </a:r>
                      <a:endParaRPr lang="en-US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Phonak Virto™ R Infinio delivers the ultimate hat trick for rechargeable hearing aids!</a:t>
                      </a:r>
                      <a:br>
                        <a:rPr lang="en-US" sz="1100" dirty="0">
                          <a:latin typeface="+mn-lt"/>
                        </a:rPr>
                      </a:b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feature are you most excited for?</a:t>
                      </a: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✨</a:t>
                      </a:r>
                      <a:r>
                        <a:rPr lang="en-US" sz="1100" b="0" i="0" u="none" strike="noStrike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Comfort</a:t>
                      </a: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✨</a:t>
                      </a:r>
                      <a:r>
                        <a:rPr lang="en-US" sz="1100" b="0" i="0" u="none" strike="noStrike" kern="1200" noProof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Customised</a:t>
                      </a:r>
                      <a:endParaRPr lang="en-US" sz="1100" b="0" i="0" u="none" strike="noStrike" kern="1200" noProof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✨</a:t>
                      </a:r>
                      <a:r>
                        <a:rPr lang="en-US" sz="1100" b="0" i="0" u="none" strike="noStrike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Connectivity</a:t>
                      </a:r>
                      <a:endParaRPr lang="en-US" sz="1100" b="0" i="0" u="none" strike="noStrike" kern="1200" noProof="0" dirty="0">
                        <a:solidFill>
                          <a:schemeClr val="dk1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3040867"/>
                  </a:ext>
                </a:extLst>
              </a:tr>
              <a:tr h="390402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dirty="0">
                          <a:latin typeface="+mn-lt"/>
                        </a:rPr>
                        <a:t>CTA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Cast your vote and share your thoughts! </a:t>
                      </a:r>
                      <a:endParaRPr lang="en-US" sz="1100" b="0" i="0" u="none" strike="noStrike" kern="1200" noProof="0" dirty="0">
                        <a:solidFill>
                          <a:schemeClr val="dk1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1500673"/>
                  </a:ext>
                </a:extLst>
              </a:tr>
            </a:tbl>
          </a:graphicData>
        </a:graphic>
      </p:graphicFrame>
      <p:pic>
        <p:nvPicPr>
          <p:cNvPr id="5" name="Picture 4" descr="A person smiling while looking at a cellphone&#10;&#10;AI-generated content may be incorrect.">
            <a:extLst>
              <a:ext uri="{FF2B5EF4-FFF2-40B4-BE49-F238E27FC236}">
                <a16:creationId xmlns:a16="http://schemas.microsoft.com/office/drawing/2014/main" id="{140C5CE2-EBEA-80E9-8E4D-09D25B9965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3930" y="2100325"/>
            <a:ext cx="35528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3013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D20A3D-8F01-510D-3DEB-40A4696990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8A3B0A-3F9B-A832-E595-9B653781E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Chapter name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415DEA-46C5-8DB4-08A2-CBF7C160D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ABA92-B65E-42F5-BB28-73DA50746AED}" type="slidenum">
              <a:rPr lang="en-US" dirty="0" smtClean="0"/>
              <a:t>4</a:t>
            </a:fld>
            <a:endParaRPr lang="en-US"/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8720CA2D-8EC6-5334-CE19-0FCA81F14A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3328820"/>
              </p:ext>
            </p:extLst>
          </p:nvPr>
        </p:nvGraphicFramePr>
        <p:xfrm>
          <a:off x="658812" y="1592263"/>
          <a:ext cx="7243615" cy="334620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297858">
                  <a:extLst>
                    <a:ext uri="{9D8B030D-6E8A-4147-A177-3AD203B41FA5}">
                      <a16:colId xmlns:a16="http://schemas.microsoft.com/office/drawing/2014/main" val="1726429700"/>
                    </a:ext>
                  </a:extLst>
                </a:gridCol>
                <a:gridCol w="5945757">
                  <a:extLst>
                    <a:ext uri="{9D8B030D-6E8A-4147-A177-3AD203B41FA5}">
                      <a16:colId xmlns:a16="http://schemas.microsoft.com/office/drawing/2014/main" val="34664620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de-CH" sz="1100" dirty="0">
                          <a:solidFill>
                            <a:schemeClr val="tx1"/>
                          </a:solidFill>
                          <a:latin typeface="+mn-lt"/>
                        </a:rPr>
                        <a:t>Channel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1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8757720"/>
                  </a:ext>
                </a:extLst>
              </a:tr>
              <a:tr h="390403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noProof="0" dirty="0">
                          <a:latin typeface="+mn-lt"/>
                        </a:rPr>
                        <a:t>Facebook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b="0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Can you spot the hearing aid? 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🤔</a:t>
                      </a:r>
                    </a:p>
                    <a:p>
                      <a:pPr lvl="0">
                        <a:buNone/>
                      </a:pPr>
                      <a:endParaRPr lang="en-US" sz="1100" b="0" i="0" u="none" strike="noStrike" kern="1200" noProof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lvl="0">
                        <a:buNone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Phonak Virto™ R Infinio combines next-generation Infinio technology with a sleek, discreet design that feels as amazing as it looks. Perfect if you prefer a modern, subtle look!</a:t>
                      </a:r>
                      <a:endParaRPr lang="en-US" sz="1100" b="0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3241688"/>
                  </a:ext>
                </a:extLst>
              </a:tr>
              <a:tr h="390403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noProof="0" dirty="0">
                          <a:latin typeface="+mn-lt"/>
                        </a:rPr>
                        <a:t>CTA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Visit us and explore hearing redefined!</a:t>
                      </a:r>
                      <a:endParaRPr lang="en-US" sz="1100" b="0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3238037"/>
                  </a:ext>
                </a:extLst>
              </a:tr>
              <a:tr h="390402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Instagram Story (Type: Message to reveal)</a:t>
                      </a:r>
                      <a:endParaRPr lang="en-US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1" u="none" strike="noStrike" kern="1200" baseline="0" noProof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Sticker text (before reveal):</a:t>
                      </a:r>
                      <a:endParaRPr lang="en-US" sz="1100" i="1" dirty="0">
                        <a:latin typeface="+mn-lt"/>
                      </a:endParaRPr>
                    </a:p>
                    <a:p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👀 Can you guess which one is the hearing aid? 🤔</a:t>
                      </a:r>
                    </a:p>
                    <a:p>
                      <a:endParaRPr lang="en-US" sz="11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1100" b="0" i="1" u="none" strike="noStrike" kern="1200" baseline="0" noProof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(Tap to reveal!)</a:t>
                      </a:r>
                      <a:endParaRPr lang="en-US" sz="1100" i="1" dirty="0">
                        <a:latin typeface="+mn-lt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1100" b="0" i="1" u="none" strike="noStrike" kern="1200" baseline="0" noProof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Revealed Story copy (after sticker is tapped):</a:t>
                      </a:r>
                      <a:endParaRPr lang="en-US" sz="1100" i="1" dirty="0">
                        <a:latin typeface="+mn-lt"/>
                      </a:endParaRPr>
                    </a:p>
                    <a:p>
                      <a:endParaRPr lang="en-US" sz="11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Surprise! It’s Phonak Virto™ R Infinio — blending next-generation Infinio technology with a sleek, discreet design.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3040867"/>
                  </a:ext>
                </a:extLst>
              </a:tr>
              <a:tr h="390402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dirty="0">
                          <a:latin typeface="+mn-lt"/>
                        </a:rPr>
                        <a:t>CTA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Ready to experience hearing that looks as good as it feels?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1500673"/>
                  </a:ext>
                </a:extLst>
              </a:tr>
            </a:tbl>
          </a:graphicData>
        </a:graphic>
      </p:graphicFrame>
      <p:sp>
        <p:nvSpPr>
          <p:cNvPr id="14" name="Title 13">
            <a:extLst>
              <a:ext uri="{FF2B5EF4-FFF2-40B4-BE49-F238E27FC236}">
                <a16:creationId xmlns:a16="http://schemas.microsoft.com/office/drawing/2014/main" id="{8E405248-56A6-0D09-0D27-D771A6BA59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>
                <a:cs typeface="Arial"/>
              </a:rPr>
              <a:t>Post – Interactive - Style</a:t>
            </a:r>
            <a:endParaRPr lang="en-GB" dirty="0">
              <a:cs typeface="Arial"/>
            </a:endParaRPr>
          </a:p>
        </p:txBody>
      </p:sp>
      <p:sp>
        <p:nvSpPr>
          <p:cNvPr id="15" name="TextBox 5">
            <a:extLst>
              <a:ext uri="{FF2B5EF4-FFF2-40B4-BE49-F238E27FC236}">
                <a16:creationId xmlns:a16="http://schemas.microsoft.com/office/drawing/2014/main" id="{B13EC925-B81E-06DA-B92B-77590885EABE}"/>
              </a:ext>
            </a:extLst>
          </p:cNvPr>
          <p:cNvSpPr txBox="1"/>
          <p:nvPr/>
        </p:nvSpPr>
        <p:spPr>
          <a:xfrm>
            <a:off x="8216948" y="1587457"/>
            <a:ext cx="3109450" cy="1015663"/>
          </a:xfrm>
          <a:prstGeom prst="rect">
            <a:avLst/>
          </a:prstGeom>
          <a:noFill/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cs typeface="Arial"/>
              </a:rPr>
              <a:t>Asset: </a:t>
            </a:r>
            <a:r>
              <a:rPr lang="en-US" dirty="0">
                <a:cs typeface="Arial"/>
              </a:rPr>
              <a:t>Interactive Post</a:t>
            </a:r>
            <a:endParaRPr lang="en-US" b="1" dirty="0">
              <a:cs typeface="Arial"/>
            </a:endParaRPr>
          </a:p>
          <a:p>
            <a:endParaRPr lang="en-US" sz="1000">
              <a:solidFill>
                <a:srgbClr val="000000"/>
              </a:solidFill>
              <a:cs typeface="Arial"/>
            </a:endParaRPr>
          </a:p>
          <a:p>
            <a:endParaRPr lang="en-US" sz="1000">
              <a:solidFill>
                <a:srgbClr val="000000"/>
              </a:solidFill>
              <a:cs typeface="Arial"/>
            </a:endParaRPr>
          </a:p>
          <a:p>
            <a:endParaRPr lang="en-US" sz="1000">
              <a:solidFill>
                <a:srgbClr val="000000"/>
              </a:solidFill>
              <a:cs typeface="Arial"/>
            </a:endParaRPr>
          </a:p>
          <a:p>
            <a:endParaRPr lang="en-US">
              <a:solidFill>
                <a:srgbClr val="FF0000"/>
              </a:solidFill>
              <a:cs typeface="Arial"/>
            </a:endParaRPr>
          </a:p>
        </p:txBody>
      </p:sp>
      <p:pic>
        <p:nvPicPr>
          <p:cNvPr id="2" name="Picture 1" descr="A collage of people using their phones&#10;&#10;AI-generated content may be incorrect.">
            <a:extLst>
              <a:ext uri="{FF2B5EF4-FFF2-40B4-BE49-F238E27FC236}">
                <a16:creationId xmlns:a16="http://schemas.microsoft.com/office/drawing/2014/main" id="{590D71EB-799F-5EB9-63C3-A4B16EB3A3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6281" y="2096873"/>
            <a:ext cx="3301946" cy="316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2291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32074C-99C0-733B-B8B3-67D73A9E82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C54ABB-07AB-4552-CCB5-4A1B194A6C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Post – Snap and </a:t>
            </a:r>
            <a:r>
              <a:rPr lang="de-CH" err="1"/>
              <a:t>charge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E35E095-0034-193C-1A42-ECE5726034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Chapter name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29BB5B-EFB6-4BAB-1154-EF5195EA6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ABA92-B65E-42F5-BB28-73DA50746AED}" type="slidenum">
              <a:rPr lang="en-US" dirty="0" smtClean="0"/>
              <a:t>5</a:t>
            </a:fld>
            <a:endParaRPr lang="en-US"/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1437B0AB-54DE-A5D0-BFD8-C539265846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9335908"/>
              </p:ext>
            </p:extLst>
          </p:nvPr>
        </p:nvGraphicFramePr>
        <p:xfrm>
          <a:off x="658812" y="1539711"/>
          <a:ext cx="7243615" cy="388544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297858">
                  <a:extLst>
                    <a:ext uri="{9D8B030D-6E8A-4147-A177-3AD203B41FA5}">
                      <a16:colId xmlns:a16="http://schemas.microsoft.com/office/drawing/2014/main" val="1726429700"/>
                    </a:ext>
                  </a:extLst>
                </a:gridCol>
                <a:gridCol w="5945757">
                  <a:extLst>
                    <a:ext uri="{9D8B030D-6E8A-4147-A177-3AD203B41FA5}">
                      <a16:colId xmlns:a16="http://schemas.microsoft.com/office/drawing/2014/main" val="34664620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de-CH" sz="1100" dirty="0">
                          <a:solidFill>
                            <a:schemeClr val="tx1"/>
                          </a:solidFill>
                          <a:latin typeface="+mn-lt"/>
                        </a:rPr>
                        <a:t>Channel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1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8757720"/>
                  </a:ext>
                </a:extLst>
              </a:tr>
              <a:tr h="390403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noProof="0" dirty="0">
                          <a:latin typeface="+mn-lt"/>
                        </a:rPr>
                        <a:t>Facebook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b="0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Charging your hearing can be simple and secure! All it takes is a snap … thanks to a proprietary snap and charge system for Phonak Virto™ R </a:t>
                      </a:r>
                      <a:r>
                        <a:rPr lang="en-US" sz="1100" b="0" i="0" u="none" strike="noStrike" kern="1200" noProof="0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Infinio</a:t>
                      </a:r>
                      <a:r>
                        <a:rPr lang="en-US" sz="1100" b="0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 </a:t>
                      </a:r>
                    </a:p>
                    <a:p>
                      <a:pPr lvl="0">
                        <a:buNone/>
                      </a:pPr>
                      <a:endParaRPr lang="en-US" sz="1100" b="0" i="0" u="none" strike="noStrike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>
                        <a:buNone/>
                      </a:pPr>
                      <a:r>
                        <a:rPr lang="en-US" sz="1100" b="0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finesse required! Just drop them in the charger and the magnetic ports do the rest.</a:t>
                      </a: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>
                        <a:buNone/>
                      </a:pPr>
                      <a:r>
                        <a:rPr lang="en-US" sz="11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3241688"/>
                  </a:ext>
                </a:extLst>
              </a:tr>
              <a:tr h="390403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noProof="0" dirty="0">
                          <a:latin typeface="+mn-lt"/>
                        </a:rPr>
                        <a:t>CTA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Ready for stress free charging? Book an appointment today!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3238037"/>
                  </a:ext>
                </a:extLst>
              </a:tr>
              <a:tr h="390402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Instagram Story (Type: Message to reveal)</a:t>
                      </a:r>
                      <a:endParaRPr lang="en-US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1100" b="0" i="0" u="none" strike="noStrike" kern="1200" baseline="0" noProof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Sticker text (before reveal):</a:t>
                      </a:r>
                      <a:endParaRPr lang="en-US" sz="1100" dirty="0">
                        <a:latin typeface="+mn-lt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1100" b="0" i="0" u="none" strike="noStrike" kern="1200" baseline="0" noProof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Guess what just snapped into place? 👀</a:t>
                      </a:r>
                    </a:p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br>
                        <a:rPr lang="en-US" sz="1100" b="0" i="1" u="none" strike="noStrike" kern="1200" baseline="0" noProof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en-US" sz="1100" b="0" i="1" u="none" strike="noStrike" kern="1200" baseline="0" noProof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(Tap to reveal!)</a:t>
                      </a:r>
                      <a:endParaRPr lang="en-US" sz="1100" i="1" dirty="0">
                        <a:latin typeface="+mn-lt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endParaRPr lang="en-US" sz="1100" b="0" i="0" u="none" strike="noStrike" kern="1200" baseline="0" noProof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1100" b="0" i="0" u="none" strike="noStrike" kern="1200" baseline="0" noProof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Revealed Story copy (after sticker is tapped):</a:t>
                      </a:r>
                      <a:endParaRPr lang="en-US" sz="1100" dirty="0">
                        <a:latin typeface="+mn-lt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1100" b="0" i="0" u="none" strike="noStrike" kern="1200" baseline="0" noProof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🎉 It’s in. It’s out. It’s charged. Just like that … in a snap.</a:t>
                      </a:r>
                    </a:p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br>
                        <a:rPr lang="en-US" sz="1100" b="0" i="0" u="none" strike="noStrike" kern="1200" baseline="0" noProof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en-US" sz="1100" b="0" i="0" u="none" strike="noStrike" kern="1200" baseline="0" noProof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Experience the new snap and charge system for Phonak Virto™ R Infinio. No tiny batteries. No fumbling.</a:t>
                      </a:r>
                      <a:endParaRPr lang="en-US" sz="1100" b="0" i="0" u="none" strike="noStrike" kern="1200" noProof="0" dirty="0">
                        <a:solidFill>
                          <a:schemeClr val="dk1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3040867"/>
                  </a:ext>
                </a:extLst>
              </a:tr>
              <a:tr h="390402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dirty="0">
                          <a:latin typeface="+mn-lt"/>
                        </a:rPr>
                        <a:t>CTA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u="none" strike="noStrike" kern="1200" baseline="0" noProof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See the snap-and-charge magic for yourself – call us today on XXX-XXX-XXX to make your appointment.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1500673"/>
                  </a:ext>
                </a:extLst>
              </a:tr>
            </a:tbl>
          </a:graphicData>
        </a:graphic>
      </p:graphicFrame>
      <p:sp>
        <p:nvSpPr>
          <p:cNvPr id="5" name="TextBox 5">
            <a:extLst>
              <a:ext uri="{FF2B5EF4-FFF2-40B4-BE49-F238E27FC236}">
                <a16:creationId xmlns:a16="http://schemas.microsoft.com/office/drawing/2014/main" id="{BB43381A-BBFF-0795-0258-E04A6433DE62}"/>
              </a:ext>
            </a:extLst>
          </p:cNvPr>
          <p:cNvSpPr txBox="1"/>
          <p:nvPr/>
        </p:nvSpPr>
        <p:spPr>
          <a:xfrm>
            <a:off x="8143539" y="1563027"/>
            <a:ext cx="3096082" cy="276999"/>
          </a:xfrm>
          <a:prstGeom prst="rect">
            <a:avLst/>
          </a:prstGeom>
          <a:noFill/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cs typeface="Arial"/>
              </a:rPr>
              <a:t>Asset: </a:t>
            </a:r>
            <a:r>
              <a:rPr lang="en-US" dirty="0">
                <a:cs typeface="Arial"/>
              </a:rPr>
              <a:t>Snap &amp; Charge GIF</a:t>
            </a:r>
          </a:p>
        </p:txBody>
      </p:sp>
      <p:pic>
        <p:nvPicPr>
          <p:cNvPr id="8" name="PH_Movie_GIFSnapAndCharge_1080x1080_V1.00">
            <a:hlinkClick r:id="" action="ppaction://media"/>
            <a:extLst>
              <a:ext uri="{FF2B5EF4-FFF2-40B4-BE49-F238E27FC236}">
                <a16:creationId xmlns:a16="http://schemas.microsoft.com/office/drawing/2014/main" id="{B8D04FB2-3E50-8D40-D18F-E03E42B926B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38925" y="2010197"/>
            <a:ext cx="3668295" cy="3748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297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EE45F9-80A7-7151-EFCB-E4A0C996E7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AB7629-85CE-8F0C-1024-B4FF8061C2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Post – Snap and </a:t>
            </a:r>
            <a:r>
              <a:rPr lang="de-CH" err="1"/>
              <a:t>charge</a:t>
            </a:r>
            <a:r>
              <a:rPr lang="de-CH"/>
              <a:t> 2</a:t>
            </a:r>
            <a:endParaRPr lang="en-US" err="1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79E5C5-7378-2F4B-EF6F-A01448AE5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Chapter name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357822-564A-B81E-0B03-113FF4CAE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ABA92-B65E-42F5-BB28-73DA50746AED}" type="slidenum">
              <a:rPr lang="en-US" dirty="0" smtClean="0"/>
              <a:t>6</a:t>
            </a:fld>
            <a:endParaRPr lang="en-US"/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6A028009-B99D-2C89-49EF-A0A3DAC2A9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4719935"/>
              </p:ext>
            </p:extLst>
          </p:nvPr>
        </p:nvGraphicFramePr>
        <p:xfrm>
          <a:off x="658812" y="1592263"/>
          <a:ext cx="6922602" cy="276803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240341">
                  <a:extLst>
                    <a:ext uri="{9D8B030D-6E8A-4147-A177-3AD203B41FA5}">
                      <a16:colId xmlns:a16="http://schemas.microsoft.com/office/drawing/2014/main" val="1726429700"/>
                    </a:ext>
                  </a:extLst>
                </a:gridCol>
                <a:gridCol w="5682261">
                  <a:extLst>
                    <a:ext uri="{9D8B030D-6E8A-4147-A177-3AD203B41FA5}">
                      <a16:colId xmlns:a16="http://schemas.microsoft.com/office/drawing/2014/main" val="3466462041"/>
                    </a:ext>
                  </a:extLst>
                </a:gridCol>
              </a:tblGrid>
              <a:tr h="341312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de-CH" sz="1200" dirty="0">
                          <a:solidFill>
                            <a:schemeClr val="tx1"/>
                          </a:solidFill>
                          <a:latin typeface="+mn-lt"/>
                        </a:rPr>
                        <a:t>Channel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8757720"/>
                  </a:ext>
                </a:extLst>
              </a:tr>
              <a:tr h="390403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200" noProof="0" dirty="0">
                          <a:latin typeface="+mn-lt"/>
                        </a:rPr>
                        <a:t>Facebook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Charging is a snap with Phonak Virto™ R </a:t>
                      </a:r>
                      <a:r>
                        <a:rPr lang="en-US" sz="1200" b="0" i="0" u="none" strike="noStrike" kern="1200" noProof="0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Infinio</a:t>
                      </a:r>
                      <a:r>
                        <a:rPr lang="en-US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hearing aids! </a:t>
                      </a:r>
                    </a:p>
                    <a:p>
                      <a:pPr lvl="0">
                        <a:buNone/>
                      </a:pPr>
                      <a:endParaRPr lang="en-US" sz="1200" b="0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lvl="0">
                        <a:buNone/>
                      </a:pPr>
                      <a:r>
                        <a:rPr lang="en-US" sz="1200" b="0" i="0" u="none" strike="noStrike" kern="1200" baseline="0" noProof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With snap and charge the charging ports are interchangeable</a:t>
                      </a:r>
                      <a:r>
                        <a:rPr lang="en-US" sz="12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so you don’t </a:t>
                      </a:r>
                      <a:r>
                        <a:rPr lang="en-US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have to worry about which hearing aid goes where!</a:t>
                      </a:r>
                      <a:endParaRPr lang="en-US" sz="120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3241688"/>
                  </a:ext>
                </a:extLst>
              </a:tr>
              <a:tr h="390403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200" noProof="0" dirty="0">
                          <a:latin typeface="+mn-lt"/>
                        </a:rPr>
                        <a:t>CTA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 fiddling, just charging! See it in action at [enter clinic name] today!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3238037"/>
                  </a:ext>
                </a:extLst>
              </a:tr>
              <a:tr h="390402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2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Instagram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200" b="0" i="0" u="none" strike="noStrike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Snap! Charge! Sleep! </a:t>
                      </a:r>
                      <a:r>
                        <a:rPr lang="en-US" sz="1200" b="0" i="0" u="none" strike="noStrike" kern="1200" noProof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With snap and charge the charging ports are interchangeable</a:t>
                      </a:r>
                      <a:r>
                        <a:rPr lang="en-US" sz="12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so you don’t have to worry about which Phonak Virto™ R Infinio </a:t>
                      </a:r>
                      <a:r>
                        <a:rPr lang="en-US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hearing aid goes where!</a:t>
                      </a:r>
                      <a:endParaRPr lang="en-US" sz="1200" dirty="0">
                        <a:latin typeface="+mn-lt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200" b="0" i="0" u="none" strike="noStrike" kern="1200" noProof="0" dirty="0">
                        <a:solidFill>
                          <a:schemeClr val="dk1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3040867"/>
                  </a:ext>
                </a:extLst>
              </a:tr>
              <a:tr h="390402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200" dirty="0">
                          <a:latin typeface="+mn-lt"/>
                        </a:rPr>
                        <a:t>CTA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i="0" u="none" strike="noStrike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Easy charging, even in your sleep! Try it now at [enter clinic name].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1500673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FB84BACF-2F1B-795A-0443-9BE9D6D3493F}"/>
              </a:ext>
            </a:extLst>
          </p:cNvPr>
          <p:cNvSpPr txBox="1"/>
          <p:nvPr/>
        </p:nvSpPr>
        <p:spPr>
          <a:xfrm>
            <a:off x="7822466" y="1586962"/>
            <a:ext cx="3991765" cy="5539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dirty="0">
                <a:cs typeface="Arial"/>
              </a:rPr>
              <a:t>Asset: </a:t>
            </a:r>
            <a:r>
              <a:rPr lang="en-US" dirty="0">
                <a:cs typeface="Arial"/>
              </a:rPr>
              <a:t> Snap &amp; Charge Animation</a:t>
            </a:r>
          </a:p>
          <a:p>
            <a:endParaRPr lang="en-US">
              <a:solidFill>
                <a:srgbClr val="FF0000"/>
              </a:solidFill>
              <a:cs typeface="Arial"/>
            </a:endParaRPr>
          </a:p>
        </p:txBody>
      </p:sp>
      <p:pic>
        <p:nvPicPr>
          <p:cNvPr id="8" name="PH_Movie_Infinio_VirtoI-R-Snap&amp;Charge_1080x1080_V1.00">
            <a:hlinkClick r:id="" action="ppaction://media"/>
            <a:extLst>
              <a:ext uri="{FF2B5EF4-FFF2-40B4-BE49-F238E27FC236}">
                <a16:creationId xmlns:a16="http://schemas.microsoft.com/office/drawing/2014/main" id="{258CCEFF-D58D-E217-67CC-AF64B856383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17853" y="1983699"/>
            <a:ext cx="3855454" cy="376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159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5140E7-DF22-E1A7-4E5F-4DCA98FEFF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BB9E0A-A34F-5BCF-5444-1CA781CCA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Post - Connectivity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5BA265-7473-53E8-748D-0916A0048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Chapter name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53C6F1-A2D3-E772-24B0-B2DCB23B88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ABA92-B65E-42F5-BB28-73DA50746AED}" type="slidenum">
              <a:rPr lang="en-US" dirty="0" smtClean="0"/>
              <a:t>7</a:t>
            </a:fld>
            <a:endParaRPr lang="en-US"/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9E927885-76A4-2712-A6EB-356917A227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633641"/>
              </p:ext>
            </p:extLst>
          </p:nvPr>
        </p:nvGraphicFramePr>
        <p:xfrm>
          <a:off x="658812" y="1592263"/>
          <a:ext cx="7243615" cy="338252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297858">
                  <a:extLst>
                    <a:ext uri="{9D8B030D-6E8A-4147-A177-3AD203B41FA5}">
                      <a16:colId xmlns:a16="http://schemas.microsoft.com/office/drawing/2014/main" val="1726429700"/>
                    </a:ext>
                  </a:extLst>
                </a:gridCol>
                <a:gridCol w="5945757">
                  <a:extLst>
                    <a:ext uri="{9D8B030D-6E8A-4147-A177-3AD203B41FA5}">
                      <a16:colId xmlns:a16="http://schemas.microsoft.com/office/drawing/2014/main" val="34664620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de-CH" sz="1100" dirty="0">
                          <a:solidFill>
                            <a:schemeClr val="tx1"/>
                          </a:solidFill>
                        </a:rPr>
                        <a:t>Channel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8757720"/>
                  </a:ext>
                </a:extLst>
              </a:tr>
              <a:tr h="390403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noProof="0" dirty="0">
                          <a:latin typeface="+mn-lt"/>
                        </a:rPr>
                        <a:t>Facebook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100" b="0" i="0" u="none" strike="noStrike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No matter where life takes you, Phonak Virto™ R </a:t>
                      </a:r>
                      <a:r>
                        <a:rPr lang="en-US" sz="1100" b="0" i="0" u="none" strike="noStrike" kern="1200" noProof="0" dirty="0" err="1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Infinio</a:t>
                      </a:r>
                      <a:r>
                        <a:rPr lang="en-US" sz="1100" b="0" i="0" u="none" strike="noStrike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keeps you connected!🌍</a:t>
                      </a:r>
                    </a:p>
                    <a:p>
                      <a:pPr marL="0" marR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100" b="0" i="0" u="none" strike="noStrike" kern="1200" noProof="0" dirty="0">
                        <a:solidFill>
                          <a:schemeClr val="dk1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Pair your hearing aids with myPhonak and Bluetooth® enabled devices in just one simple step. Plus, </a:t>
                      </a:r>
                      <a:r>
                        <a:rPr lang="en-US" sz="11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pair up to 8 Bluetooth devices, with the flexibility to have 2 simultaneously connected. 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✨</a:t>
                      </a:r>
                      <a:endParaRPr lang="en-US" sz="1100" b="0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100" b="0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3241688"/>
                  </a:ext>
                </a:extLst>
              </a:tr>
              <a:tr h="390403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noProof="0" dirty="0">
                          <a:latin typeface="+mn-lt"/>
                        </a:rPr>
                        <a:t>CTA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b="0" i="0" u="none" strike="noStrike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Book an appointment with us today to experience universal connectivity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9178264"/>
                  </a:ext>
                </a:extLst>
              </a:tr>
              <a:tr h="390402"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Instagram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Ready for your hearing aids to connect directly to more Bluetooth® devices than any other hearing aids in the world?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🔗</a:t>
                      </a:r>
                    </a:p>
                    <a:p>
                      <a:pPr lvl="0">
                        <a:buNone/>
                      </a:pPr>
                      <a:endParaRPr lang="en-US" sz="11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>
                        <a:buNone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With Phonak </a:t>
                      </a:r>
                      <a:r>
                        <a:rPr lang="en-US" sz="1100" b="0" i="0" u="none" strike="noStrike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Virto™ R Infinio, you can </a:t>
                      </a:r>
                      <a:r>
                        <a:rPr lang="en-US" sz="11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pair with myPhonak and Bluetooth enabled devices in just one simple step. Plus, you can </a:t>
                      </a:r>
                      <a:r>
                        <a:rPr lang="en-US" sz="11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pair up to 8 Bluetooth devices, with the flexibility to have 2 simultaneously connected. 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🎧</a:t>
                      </a:r>
                      <a:endParaRPr lang="en-US" sz="1100" b="0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3040867"/>
                  </a:ext>
                </a:extLst>
              </a:tr>
              <a:tr h="390402"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CTA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dirty="0">
                          <a:latin typeface="+mn-lt"/>
                        </a:rPr>
                        <a:t>Ready to experience universal connectivity? Call us today at XXX-XXX-XXXX to make your appointment.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422576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2A9EB81-6B47-7BC2-9B09-A2F23F0683F2}"/>
              </a:ext>
            </a:extLst>
          </p:cNvPr>
          <p:cNvSpPr txBox="1"/>
          <p:nvPr/>
        </p:nvSpPr>
        <p:spPr>
          <a:xfrm>
            <a:off x="8408536" y="1598310"/>
            <a:ext cx="3109450" cy="5539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dirty="0">
                <a:cs typeface="Arial"/>
              </a:rPr>
              <a:t>Asset</a:t>
            </a:r>
            <a:r>
              <a:rPr lang="en-US" dirty="0">
                <a:cs typeface="Arial"/>
              </a:rPr>
              <a:t>: Connectivity GIF </a:t>
            </a:r>
          </a:p>
          <a:p>
            <a:endParaRPr lang="en-US">
              <a:cs typeface="Arial"/>
            </a:endParaRPr>
          </a:p>
        </p:txBody>
      </p:sp>
      <p:pic>
        <p:nvPicPr>
          <p:cNvPr id="5" name="PH_Movie_Virto-Connectivity_1080x1080">
            <a:hlinkClick r:id="" action="ppaction://media"/>
            <a:extLst>
              <a:ext uri="{FF2B5EF4-FFF2-40B4-BE49-F238E27FC236}">
                <a16:creationId xmlns:a16="http://schemas.microsoft.com/office/drawing/2014/main" id="{7775EB56-2BA2-2302-5A93-9CFF9F7E13A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408610" y="1967895"/>
            <a:ext cx="3212496" cy="321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840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32C9E4-37FE-C562-1E82-521D19BA87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E36270-87E0-B036-2E52-EB7AA7E46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Post – Connectivity </a:t>
            </a:r>
            <a:r>
              <a:rPr lang="de-CH" err="1"/>
              <a:t>One</a:t>
            </a:r>
            <a:r>
              <a:rPr lang="de-CH"/>
              <a:t> </a:t>
            </a:r>
            <a:r>
              <a:rPr lang="de-CH" err="1"/>
              <a:t>step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301C194-1A72-CAA3-B68C-51DC982B0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Chapter name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4717A6-C897-EC31-1B56-9A390C4322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ABA92-B65E-42F5-BB28-73DA50746AED}" type="slidenum">
              <a:rPr lang="en-US" dirty="0" smtClean="0"/>
              <a:t>8</a:t>
            </a:fld>
            <a:endParaRPr lang="en-US"/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59D58617-2921-3AF3-3452-496F2C6ACF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1376672"/>
              </p:ext>
            </p:extLst>
          </p:nvPr>
        </p:nvGraphicFramePr>
        <p:xfrm>
          <a:off x="658812" y="1592263"/>
          <a:ext cx="7243615" cy="284328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297858">
                  <a:extLst>
                    <a:ext uri="{9D8B030D-6E8A-4147-A177-3AD203B41FA5}">
                      <a16:colId xmlns:a16="http://schemas.microsoft.com/office/drawing/2014/main" val="1726429700"/>
                    </a:ext>
                  </a:extLst>
                </a:gridCol>
                <a:gridCol w="5945757">
                  <a:extLst>
                    <a:ext uri="{9D8B030D-6E8A-4147-A177-3AD203B41FA5}">
                      <a16:colId xmlns:a16="http://schemas.microsoft.com/office/drawing/2014/main" val="34664620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de-CH" sz="1100" dirty="0">
                          <a:solidFill>
                            <a:schemeClr val="tx1"/>
                          </a:solidFill>
                        </a:rPr>
                        <a:t>Channels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8757720"/>
                  </a:ext>
                </a:extLst>
              </a:tr>
              <a:tr h="390403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noProof="0" dirty="0">
                          <a:latin typeface="+mn-lt"/>
                        </a:rPr>
                        <a:t>Facebook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Just 1 step — that’s all it takes to pair your Phonak Virto™ R Infinio with myPhonak and Bluetooth® enabled devices! It’s really that simple!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3241688"/>
                  </a:ext>
                </a:extLst>
              </a:tr>
              <a:tr h="390403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noProof="0" dirty="0">
                          <a:latin typeface="+mn-lt"/>
                        </a:rPr>
                        <a:t>CTA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b="0" i="0" u="none" strike="noStrike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Visit us and try it for yourself!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9178264"/>
                  </a:ext>
                </a:extLst>
              </a:tr>
              <a:tr h="390402"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Instagram Poll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How many steps does it take to pair your Phonak Virto™ R Infinio with myPhonak and Bluetooth® devices?</a:t>
                      </a:r>
                    </a:p>
                    <a:p>
                      <a:pPr lvl="0">
                        <a:buNone/>
                      </a:pPr>
                      <a:endParaRPr lang="en-US" sz="11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>
                        <a:buNone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1️⃣ Just one step!</a:t>
                      </a:r>
                      <a:br>
                        <a:rPr lang="en-US" sz="1100" dirty="0">
                          <a:latin typeface="+mn-lt"/>
                        </a:rPr>
                      </a:b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2️⃣ Two steps</a:t>
                      </a:r>
                      <a:br>
                        <a:rPr lang="en-US" sz="1100" dirty="0">
                          <a:latin typeface="+mn-lt"/>
                        </a:rPr>
                      </a:b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3️⃣ More than two steps</a:t>
                      </a:r>
                      <a:endParaRPr lang="en-US" sz="11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3040867"/>
                  </a:ext>
                </a:extLst>
              </a:tr>
              <a:tr h="390402"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CTA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Vote now and see how easy it really is!</a:t>
                      </a:r>
                      <a:endParaRPr lang="en-US" sz="11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422576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0F31082-D73C-A3EB-5A36-C18A3818963A}"/>
              </a:ext>
            </a:extLst>
          </p:cNvPr>
          <p:cNvSpPr txBox="1"/>
          <p:nvPr/>
        </p:nvSpPr>
        <p:spPr>
          <a:xfrm>
            <a:off x="8192095" y="1600857"/>
            <a:ext cx="3109450" cy="5539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dirty="0">
                <a:cs typeface="Arial"/>
              </a:rPr>
              <a:t>Asset</a:t>
            </a:r>
            <a:r>
              <a:rPr lang="en-US" dirty="0">
                <a:cs typeface="Arial"/>
              </a:rPr>
              <a:t>: Connectivity Screens</a:t>
            </a:r>
          </a:p>
          <a:p>
            <a:endParaRPr lang="en-US">
              <a:cs typeface="Arial"/>
            </a:endParaRPr>
          </a:p>
        </p:txBody>
      </p:sp>
      <p:pic>
        <p:nvPicPr>
          <p:cNvPr id="5" name="PH_Movie_ConnectivitywithmyPhonak__1080x1080_V1.00">
            <a:hlinkClick r:id="" action="ppaction://media"/>
            <a:extLst>
              <a:ext uri="{FF2B5EF4-FFF2-40B4-BE49-F238E27FC236}">
                <a16:creationId xmlns:a16="http://schemas.microsoft.com/office/drawing/2014/main" id="{B27AC4B4-3F2E-8033-8341-76D36255DF9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15993" y="1978478"/>
            <a:ext cx="3608615" cy="3622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53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42E8D7-2BA4-C53B-161C-951AC6AAC1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FC8466-442F-E848-3A2F-294E2D4432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Post – Customisation </a:t>
            </a:r>
            <a:endParaRPr lang="de-CH" dirty="0">
              <a:cs typeface="Arial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B9AD310-D304-1166-ACBD-A6CB73E03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Chapter name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2C549F-C425-3505-9CFE-9BF918B6C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ABA92-B65E-42F5-BB28-73DA50746AED}" type="slidenum">
              <a:rPr lang="en-US" dirty="0" smtClean="0"/>
              <a:t>9</a:t>
            </a:fld>
            <a:endParaRPr lang="en-US"/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57BAD512-67E6-E3B1-FA36-C6823B9942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9896313"/>
              </p:ext>
            </p:extLst>
          </p:nvPr>
        </p:nvGraphicFramePr>
        <p:xfrm>
          <a:off x="658812" y="1592263"/>
          <a:ext cx="7243615" cy="317856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297858">
                  <a:extLst>
                    <a:ext uri="{9D8B030D-6E8A-4147-A177-3AD203B41FA5}">
                      <a16:colId xmlns:a16="http://schemas.microsoft.com/office/drawing/2014/main" val="1726429700"/>
                    </a:ext>
                  </a:extLst>
                </a:gridCol>
                <a:gridCol w="5945757">
                  <a:extLst>
                    <a:ext uri="{9D8B030D-6E8A-4147-A177-3AD203B41FA5}">
                      <a16:colId xmlns:a16="http://schemas.microsoft.com/office/drawing/2014/main" val="34664620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de-CH" sz="1100" dirty="0">
                          <a:solidFill>
                            <a:schemeClr val="tx1"/>
                          </a:solidFill>
                        </a:rPr>
                        <a:t>Channel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8757720"/>
                  </a:ext>
                </a:extLst>
              </a:tr>
              <a:tr h="390403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noProof="0" dirty="0">
                          <a:latin typeface="+mn-lt"/>
                        </a:rPr>
                        <a:t>Facebook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b="0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Your perfect balance of comfort, style and performance. </a:t>
                      </a:r>
                    </a:p>
                    <a:p>
                      <a:pPr lvl="0">
                        <a:buNone/>
                      </a:pPr>
                      <a:endParaRPr lang="en-US" sz="1100" b="0" i="0" u="none" strike="noStrike" kern="1200" noProof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lvl="0">
                        <a:buNone/>
                      </a:pPr>
                      <a:r>
                        <a:rPr lang="en-US" sz="1100" b="0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With Phonak Virto™ R Infinio, you get a custom, modern design that looks as good as it feels – featuring a customisation approach, which assures a precise fit that is as small as possible for each individual ear. 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3241688"/>
                  </a:ext>
                </a:extLst>
              </a:tr>
              <a:tr h="390403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noProof="0" dirty="0">
                          <a:latin typeface="+mn-lt"/>
                        </a:rPr>
                        <a:t>CTA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>
                          <a:latin typeface="+mn-lt"/>
                        </a:rPr>
                        <a:t>Book an appointment to see how you can benefit from a </a:t>
                      </a:r>
                      <a:r>
                        <a:rPr lang="en-US" sz="1100" dirty="0" err="1">
                          <a:latin typeface="+mn-lt"/>
                        </a:rPr>
                        <a:t>customised</a:t>
                      </a:r>
                      <a:r>
                        <a:rPr lang="en-US" sz="1100" dirty="0">
                          <a:latin typeface="+mn-lt"/>
                        </a:rPr>
                        <a:t> hearing device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4389296"/>
                  </a:ext>
                </a:extLst>
              </a:tr>
              <a:tr h="390402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b="0" i="0" u="none" strike="noStrike" noProof="0" dirty="0">
                          <a:solidFill>
                            <a:srgbClr val="000000"/>
                          </a:solidFill>
                          <a:latin typeface="+mn-lt"/>
                        </a:rPr>
                        <a:t>Instagram / Instagram Story </a:t>
                      </a:r>
                      <a:endParaRPr lang="en-US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b="0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Ready for your perfect balance of comfort, style and performance, thanks to Phonak Virto™ R Infinio? 🎧✨</a:t>
                      </a:r>
                    </a:p>
                    <a:p>
                      <a:pPr lvl="0">
                        <a:buNone/>
                      </a:pPr>
                      <a:endParaRPr lang="en-US" sz="1100" b="0" i="0" u="none" strike="noStrike" kern="1200" noProof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Try a custom, modern design that doesn’t compromise on sound quality or hearing performance. All the while delivering a precise fit that is as small as possible for each individual ear. 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3040867"/>
                  </a:ext>
                </a:extLst>
              </a:tr>
              <a:tr h="390402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 dirty="0">
                          <a:latin typeface="+mn-lt"/>
                        </a:rPr>
                        <a:t>CTA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dirty="0">
                          <a:latin typeface="+mn-lt"/>
                        </a:rPr>
                        <a:t>Book with us and check out Virto R Infinio!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277548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5D11AA2-57D9-D435-7A57-A17C66017CF1}"/>
              </a:ext>
            </a:extLst>
          </p:cNvPr>
          <p:cNvSpPr txBox="1"/>
          <p:nvPr/>
        </p:nvSpPr>
        <p:spPr>
          <a:xfrm>
            <a:off x="8204178" y="1587833"/>
            <a:ext cx="310945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dirty="0">
                <a:cs typeface="Arial"/>
              </a:rPr>
              <a:t>Asset</a:t>
            </a:r>
            <a:r>
              <a:rPr lang="en-US" dirty="0">
                <a:cs typeface="Arial"/>
              </a:rPr>
              <a:t>: Device Close-Up</a:t>
            </a:r>
            <a:endParaRPr lang="en-US" dirty="0">
              <a:solidFill>
                <a:srgbClr val="000000"/>
              </a:solidFill>
              <a:cs typeface="Arial"/>
            </a:endParaRPr>
          </a:p>
        </p:txBody>
      </p:sp>
      <p:pic>
        <p:nvPicPr>
          <p:cNvPr id="5" name="Picture 4" descr="A person smiling with earpiece in his ear&#10;&#10;AI-generated content may be incorrect.">
            <a:extLst>
              <a:ext uri="{FF2B5EF4-FFF2-40B4-BE49-F238E27FC236}">
                <a16:creationId xmlns:a16="http://schemas.microsoft.com/office/drawing/2014/main" id="{0B0262DE-600C-6ACE-F676-92A8DCC67E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1526" y="1978527"/>
            <a:ext cx="3462421" cy="3435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93402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Phonak">
  <a:themeElements>
    <a:clrScheme name="Phonak 2022">
      <a:dk1>
        <a:srgbClr val="000000"/>
      </a:dk1>
      <a:lt1>
        <a:srgbClr val="FFFFFF"/>
      </a:lt1>
      <a:dk2>
        <a:srgbClr val="403F38"/>
      </a:dk2>
      <a:lt2>
        <a:srgbClr val="F5F5F3"/>
      </a:lt2>
      <a:accent1>
        <a:srgbClr val="88BC07"/>
      </a:accent1>
      <a:accent2>
        <a:srgbClr val="004466"/>
      </a:accent2>
      <a:accent3>
        <a:srgbClr val="9D7CD0"/>
      </a:accent3>
      <a:accent4>
        <a:srgbClr val="32A48F"/>
      </a:accent4>
      <a:accent5>
        <a:srgbClr val="F4AF02"/>
      </a:accent5>
      <a:accent6>
        <a:srgbClr val="E1E1DE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dirty="0" smtClean="0"/>
        </a:defPPr>
      </a:lstStyle>
    </a:txDef>
  </a:objectDefaults>
  <a:extraClrSchemeLst>
    <a:extraClrScheme>
      <a:clrScheme name="Phonak 2022">
        <a:dk1>
          <a:srgbClr val="000000"/>
        </a:dk1>
        <a:lt1>
          <a:srgbClr val="FFFFFF"/>
        </a:lt1>
        <a:dk2>
          <a:srgbClr val="403F38"/>
        </a:dk2>
        <a:lt2>
          <a:srgbClr val="F5F5F3"/>
        </a:lt2>
        <a:accent1>
          <a:srgbClr val="88BC07"/>
        </a:accent1>
        <a:accent2>
          <a:srgbClr val="004466"/>
        </a:accent2>
        <a:accent3>
          <a:srgbClr val="9D7CD0"/>
        </a:accent3>
        <a:accent4>
          <a:srgbClr val="32A48F"/>
        </a:accent4>
        <a:accent5>
          <a:srgbClr val="F4AF02"/>
        </a:accent5>
        <a:accent6>
          <a:srgbClr val="E1E1DE"/>
        </a:accent6>
        <a:hlink>
          <a:srgbClr val="0000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Light">
      <a:srgbClr val="FFFFFF"/>
    </a:custClr>
    <a:custClr name="PH Green">
      <a:srgbClr val="88BC07"/>
    </a:custClr>
    <a:custClr name="PH accent">
      <a:srgbClr val="CFFB5E"/>
    </a:custClr>
    <a:custClr name="Weiss">
      <a:srgbClr val="FFFFFF"/>
    </a:custClr>
    <a:custClr name="Weiss">
      <a:srgbClr val="FFFFFF"/>
    </a:custClr>
    <a:custClr name="Weiss">
      <a:srgbClr val="FFFFFF"/>
    </a:custClr>
    <a:custClr name="Weiss">
      <a:srgbClr val="FFFFFF"/>
    </a:custClr>
    <a:custClr name="Weiss">
      <a:srgbClr val="FFFFFF"/>
    </a:custClr>
    <a:custClr name="Weiss">
      <a:srgbClr val="FFFFFF"/>
    </a:custClr>
    <a:custClr name="Weiss">
      <a:srgbClr val="FFFFFF"/>
    </a:custClr>
    <a:custClr name="PH Petrol 06">
      <a:srgbClr val="004466"/>
    </a:custClr>
    <a:custClr name="Add 01">
      <a:srgbClr val="9D7CD0"/>
    </a:custClr>
    <a:custClr name="Add 02">
      <a:srgbClr val="32A48F"/>
    </a:custClr>
    <a:custClr name="Add 03">
      <a:srgbClr val="F4AF02"/>
    </a:custClr>
    <a:custClr name="Highlight">
      <a:srgbClr val="E1E1DE"/>
    </a:custClr>
    <a:custClr name="Weiss">
      <a:srgbClr val="FFFFFF"/>
    </a:custClr>
    <a:custClr name="Weiss">
      <a:srgbClr val="FFFFFF"/>
    </a:custClr>
    <a:custClr name="Weiss">
      <a:srgbClr val="FFFFFF"/>
    </a:custClr>
    <a:custClr name="Weiss">
      <a:srgbClr val="FFFFFF"/>
    </a:custClr>
    <a:custClr name="Weiss">
      <a:srgbClr val="FFFFFF"/>
    </a:custClr>
    <a:custClr name="PH Petrol 01">
      <a:srgbClr val="CCE9F8"/>
    </a:custClr>
    <a:custClr name="PH Petrol 02">
      <a:srgbClr val="79C2E7"/>
    </a:custClr>
    <a:custClr name="PH Petrol 03">
      <a:srgbClr val="4BA7D4"/>
    </a:custClr>
    <a:custClr name="PH Petrol 04">
      <a:srgbClr val="2788B8"/>
    </a:custClr>
    <a:custClr name="PH Petrol 05">
      <a:srgbClr val="166A94"/>
    </a:custClr>
    <a:custClr name="PH Petrol 06">
      <a:srgbClr val="004466"/>
    </a:custClr>
    <a:custClr name="PH Petrol 07">
      <a:srgbClr val="013B58"/>
    </a:custClr>
    <a:custClr name="PH Petrol 08">
      <a:srgbClr val="00334D"/>
    </a:custClr>
    <a:custClr name="PH Petrol 09">
      <a:srgbClr val="022435"/>
    </a:custClr>
    <a:custClr name="Error">
      <a:srgbClr val="AE170F"/>
    </a:custClr>
  </a:custClrLst>
  <a:extLst>
    <a:ext uri="{05A4C25C-085E-4340-85A3-A5531E510DB2}">
      <thm15:themeFamily xmlns:thm15="http://schemas.microsoft.com/office/thememl/2012/main" name="PH_Template_PPT-GenericPlusRoger.pptx" id="{F15C7EAA-DFEF-401C-BC7E-7F714E27F06B}" vid="{3B4F5F80-A0FA-49B6-9A1E-AD4B073F44B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1417</Words>
  <Application>Microsoft Office PowerPoint</Application>
  <PresentationFormat>Widescreen</PresentationFormat>
  <Paragraphs>187</Paragraphs>
  <Slides>11</Slides>
  <Notes>0</Notes>
  <HiddenSlides>0</HiddenSlides>
  <MMClips>4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Roboto</vt:lpstr>
      <vt:lpstr>Segoe UI Symbol</vt:lpstr>
      <vt:lpstr>Wingdings</vt:lpstr>
      <vt:lpstr>Phonak</vt:lpstr>
      <vt:lpstr>think-cell Slide</vt:lpstr>
      <vt:lpstr>Virto R Infinio Social Media Content</vt:lpstr>
      <vt:lpstr>Post – Win-Win ITE</vt:lpstr>
      <vt:lpstr>Post – Hat Trick (N. Amer audience)</vt:lpstr>
      <vt:lpstr>Post – Interactive - Style</vt:lpstr>
      <vt:lpstr>Post – Snap and charge</vt:lpstr>
      <vt:lpstr>Post – Snap and charge 2</vt:lpstr>
      <vt:lpstr>Post - Connectivity</vt:lpstr>
      <vt:lpstr>Post – Connectivity One step</vt:lpstr>
      <vt:lpstr>Post – Customisation </vt:lpstr>
      <vt:lpstr>Post – ASOS + adapt to your hearing environment</vt:lpstr>
      <vt:lpstr>Post – Rechargeable + better speech understanding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Godfrey, Victoria</dc:creator>
  <cp:lastModifiedBy>Ozeken, Nikki</cp:lastModifiedBy>
  <cp:revision>310</cp:revision>
  <dcterms:created xsi:type="dcterms:W3CDTF">2025-06-11T13:24:17Z</dcterms:created>
  <dcterms:modified xsi:type="dcterms:W3CDTF">2025-12-01T03:39:27Z</dcterms:modified>
</cp:coreProperties>
</file>